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70" r:id="rId5"/>
    <p:sldId id="271" r:id="rId6"/>
    <p:sldId id="272" r:id="rId7"/>
    <p:sldId id="273" r:id="rId8"/>
    <p:sldId id="274" r:id="rId9"/>
    <p:sldId id="280" r:id="rId10"/>
    <p:sldId id="275" r:id="rId11"/>
    <p:sldId id="276" r:id="rId12"/>
    <p:sldId id="277" r:id="rId13"/>
    <p:sldId id="278" r:id="rId14"/>
    <p:sldId id="279" r:id="rId15"/>
    <p:sldId id="268" r:id="rId16"/>
    <p:sldId id="260" r:id="rId17"/>
    <p:sldId id="281" r:id="rId18"/>
    <p:sldId id="282" r:id="rId19"/>
    <p:sldId id="283" r:id="rId20"/>
    <p:sldId id="284" r:id="rId21"/>
    <p:sldId id="285" r:id="rId22"/>
    <p:sldId id="286" r:id="rId23"/>
    <p:sldId id="287" r:id="rId24"/>
    <p:sldId id="267" r:id="rId25"/>
    <p:sldId id="288" r:id="rId26"/>
    <p:sldId id="289" r:id="rId27"/>
    <p:sldId id="290" r:id="rId28"/>
    <p:sldId id="291" r:id="rId29"/>
    <p:sldId id="294" r:id="rId30"/>
    <p:sldId id="269" r:id="rId31"/>
    <p:sldId id="292" r:id="rId32"/>
    <p:sldId id="293" r:id="rId33"/>
    <p:sldId id="262" r:id="rId3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C054"/>
    <a:srgbClr val="9A423B"/>
    <a:srgbClr val="285477"/>
    <a:srgbClr val="E5D4A5"/>
    <a:srgbClr val="404040"/>
  </p:clrMru>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0345" autoAdjust="0"/>
    <p:restoredTop sz="94660"/>
  </p:normalViewPr>
  <p:slideViewPr>
    <p:cSldViewPr snapToGrid="0" showGuides="1">
      <p:cViewPr varScale="1">
        <p:scale>
          <a:sx n="75" d="100"/>
          <a:sy n="75" d="100"/>
        </p:scale>
        <p:origin x="-501" y="-42"/>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s>
</file>

<file path=ppt/media/image1.png>
</file>

<file path=ppt/media/image10.jpeg>
</file>

<file path=ppt/media/image11.jpeg>
</file>

<file path=ppt/media/image12.jpeg>
</file>

<file path=ppt/media/image2.png>
</file>

<file path=ppt/media/image3.pn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xmlns="" id="{4528DD99-8298-48D1-BA93-9590AC880C5B}"/>
              </a:ext>
            </a:extLst>
          </p:cNvPr>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标题 1">
            <a:extLst>
              <a:ext uri="{FF2B5EF4-FFF2-40B4-BE49-F238E27FC236}">
                <a16:creationId xmlns:a16="http://schemas.microsoft.com/office/drawing/2014/main" xmlns="" id="{277284C5-7A95-455B-9E80-5E29551E1EAF}"/>
              </a:ext>
            </a:extLst>
          </p:cNvPr>
          <p:cNvSpPr>
            <a:spLocks noGrp="1"/>
          </p:cNvSpPr>
          <p:nvPr>
            <p:ph type="ctrTitle" hasCustomPrompt="1"/>
          </p:nvPr>
        </p:nvSpPr>
        <p:spPr>
          <a:xfrm>
            <a:off x="1524000" y="1870843"/>
            <a:ext cx="9144000" cy="1386873"/>
          </a:xfrm>
          <a:effectLst>
            <a:glow rad="495300">
              <a:srgbClr val="285477"/>
            </a:glow>
          </a:effectLst>
        </p:spPr>
        <p:txBody>
          <a:bodyPr anchor="b">
            <a:normAutofit/>
          </a:bodyPr>
          <a:lstStyle>
            <a:lvl1pPr algn="ctr">
              <a:defRPr sz="6000">
                <a:solidFill>
                  <a:srgbClr val="E5D4A5"/>
                </a:solidFill>
                <a:effectLst>
                  <a:glow rad="152400">
                    <a:srgbClr val="285477">
                      <a:alpha val="88000"/>
                    </a:srgbClr>
                  </a:glow>
                </a:effectLst>
                <a:latin typeface="方正综艺简体" panose="02000000000000000000" pitchFamily="2" charset="-122"/>
                <a:ea typeface="方正综艺简体" panose="02000000000000000000" pitchFamily="2" charset="-122"/>
              </a:defRPr>
            </a:lvl1pPr>
          </a:lstStyle>
          <a:p>
            <a:r>
              <a:rPr lang="zh-CN" altLang="en-US" dirty="0"/>
              <a:t>单击此处编辑标题</a:t>
            </a:r>
          </a:p>
        </p:txBody>
      </p:sp>
      <p:sp>
        <p:nvSpPr>
          <p:cNvPr id="3" name="副标题 2">
            <a:extLst>
              <a:ext uri="{FF2B5EF4-FFF2-40B4-BE49-F238E27FC236}">
                <a16:creationId xmlns:a16="http://schemas.microsoft.com/office/drawing/2014/main" xmlns="" id="{CAAF31A7-79F4-4AF6-9CC3-490326FA4E78}"/>
              </a:ext>
            </a:extLst>
          </p:cNvPr>
          <p:cNvSpPr>
            <a:spLocks noGrp="1"/>
          </p:cNvSpPr>
          <p:nvPr>
            <p:ph type="subTitle" idx="1" hasCustomPrompt="1"/>
          </p:nvPr>
        </p:nvSpPr>
        <p:spPr>
          <a:xfrm>
            <a:off x="1524000" y="3265216"/>
            <a:ext cx="9144000" cy="552669"/>
          </a:xfrm>
        </p:spPr>
        <p:txBody>
          <a:bodyPr/>
          <a:lstStyle>
            <a:lvl1pPr marL="0" indent="0" algn="ctr">
              <a:buNone/>
              <a:defRPr sz="2400">
                <a:solidFill>
                  <a:srgbClr val="EAC054"/>
                </a:solidFill>
                <a:latin typeface="微软雅黑" panose="020B0503020204020204" pitchFamily="34" charset="-122"/>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4" name="日期占位符 3">
            <a:extLst>
              <a:ext uri="{FF2B5EF4-FFF2-40B4-BE49-F238E27FC236}">
                <a16:creationId xmlns:a16="http://schemas.microsoft.com/office/drawing/2014/main" xmlns="" id="{6FC7641A-6621-4315-980F-096F26661262}"/>
              </a:ext>
            </a:extLst>
          </p:cNvPr>
          <p:cNvSpPr>
            <a:spLocks noGrp="1"/>
          </p:cNvSpPr>
          <p:nvPr>
            <p:ph type="dt" sz="half" idx="10"/>
          </p:nvPr>
        </p:nvSpPr>
        <p:spPr/>
        <p:txBody>
          <a:bodyPr/>
          <a:lstStyle/>
          <a:p>
            <a:fld id="{DB3E0C5C-3F65-4146-8B1D-B632C171104E}" type="datetimeFigureOut">
              <a:rPr lang="zh-CN" altLang="en-US" smtClean="0"/>
              <a:pPr/>
              <a:t>2021/11/13</a:t>
            </a:fld>
            <a:endParaRPr lang="zh-CN" altLang="en-US"/>
          </a:p>
        </p:txBody>
      </p:sp>
      <p:sp>
        <p:nvSpPr>
          <p:cNvPr id="5" name="页脚占位符 4">
            <a:extLst>
              <a:ext uri="{FF2B5EF4-FFF2-40B4-BE49-F238E27FC236}">
                <a16:creationId xmlns:a16="http://schemas.microsoft.com/office/drawing/2014/main" xmlns="" id="{0E9F1361-EA24-4E4F-8A34-8DEB472D891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D49CD2FA-20F2-40B6-872C-4A4EB0BEC9F3}"/>
              </a:ext>
            </a:extLst>
          </p:cNvPr>
          <p:cNvSpPr>
            <a:spLocks noGrp="1"/>
          </p:cNvSpPr>
          <p:nvPr>
            <p:ph type="sldNum" sz="quarter" idx="12"/>
          </p:nvPr>
        </p:nvSpPr>
        <p:spPr/>
        <p:txBody>
          <a:bodyPr/>
          <a:lstStyle/>
          <a:p>
            <a:fld id="{1FC01AA0-8F1E-46C3-A543-BD605F17B17C}" type="slidenum">
              <a:rPr lang="zh-CN" altLang="en-US" smtClean="0"/>
              <a:pPr/>
              <a:t>‹#›</a:t>
            </a:fld>
            <a:endParaRPr lang="zh-CN" altLang="en-US"/>
          </a:p>
        </p:txBody>
      </p:sp>
    </p:spTree>
    <p:extLst>
      <p:ext uri="{BB962C8B-B14F-4D97-AF65-F5344CB8AC3E}">
        <p14:creationId xmlns:p14="http://schemas.microsoft.com/office/powerpoint/2010/main" xmlns="" val="34642084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A74198DA-DFA8-4A90-AB4D-1AB6EA79CD66}"/>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xmlns="" id="{88F678D2-791F-435A-982E-B84D57098BE2}"/>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4751CAD3-FADD-4F9E-A169-7B51D869AAA5}"/>
              </a:ext>
            </a:extLst>
          </p:cNvPr>
          <p:cNvSpPr>
            <a:spLocks noGrp="1"/>
          </p:cNvSpPr>
          <p:nvPr>
            <p:ph type="dt" sz="half" idx="10"/>
          </p:nvPr>
        </p:nvSpPr>
        <p:spPr/>
        <p:txBody>
          <a:bodyPr/>
          <a:lstStyle/>
          <a:p>
            <a:fld id="{DB3E0C5C-3F65-4146-8B1D-B632C171104E}" type="datetimeFigureOut">
              <a:rPr lang="zh-CN" altLang="en-US" smtClean="0"/>
              <a:pPr/>
              <a:t>2021/11/13</a:t>
            </a:fld>
            <a:endParaRPr lang="zh-CN" altLang="en-US"/>
          </a:p>
        </p:txBody>
      </p:sp>
      <p:sp>
        <p:nvSpPr>
          <p:cNvPr id="5" name="页脚占位符 4">
            <a:extLst>
              <a:ext uri="{FF2B5EF4-FFF2-40B4-BE49-F238E27FC236}">
                <a16:creationId xmlns:a16="http://schemas.microsoft.com/office/drawing/2014/main" xmlns="" id="{154BA82C-02E0-4F58-A3D2-58615ECE4E2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FC960F57-E5B5-478B-BA36-D4DFDDA0C2F1}"/>
              </a:ext>
            </a:extLst>
          </p:cNvPr>
          <p:cNvSpPr>
            <a:spLocks noGrp="1"/>
          </p:cNvSpPr>
          <p:nvPr>
            <p:ph type="sldNum" sz="quarter" idx="12"/>
          </p:nvPr>
        </p:nvSpPr>
        <p:spPr/>
        <p:txBody>
          <a:bodyPr/>
          <a:lstStyle/>
          <a:p>
            <a:fld id="{1FC01AA0-8F1E-46C3-A543-BD605F17B17C}" type="slidenum">
              <a:rPr lang="zh-CN" altLang="en-US" smtClean="0"/>
              <a:pPr/>
              <a:t>‹#›</a:t>
            </a:fld>
            <a:endParaRPr lang="zh-CN" altLang="en-US"/>
          </a:p>
        </p:txBody>
      </p:sp>
    </p:spTree>
    <p:extLst>
      <p:ext uri="{BB962C8B-B14F-4D97-AF65-F5344CB8AC3E}">
        <p14:creationId xmlns:p14="http://schemas.microsoft.com/office/powerpoint/2010/main" xmlns="" val="557527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xmlns="" id="{F4D160BB-D957-4B05-9F1E-64BA21F344E1}"/>
              </a:ext>
            </a:extLst>
          </p:cNvPr>
          <p:cNvSpPr>
            <a:spLocks noGrp="1"/>
          </p:cNvSpPr>
          <p:nvPr>
            <p:ph type="title" orient="vert" hasCustomPrompt="1"/>
          </p:nvPr>
        </p:nvSpPr>
        <p:spPr>
          <a:xfrm>
            <a:off x="9908628" y="817179"/>
            <a:ext cx="1032641" cy="5223641"/>
          </a:xfrm>
        </p:spPr>
        <p:txBody>
          <a:bodyPr vert="eaVert"/>
          <a:lstStyle>
            <a:lvl1pPr algn="l">
              <a:defRPr/>
            </a:lvl1pPr>
          </a:lstStyle>
          <a:p>
            <a:r>
              <a:rPr lang="zh-CN" altLang="en-US" dirty="0"/>
              <a:t>单击此处编辑标题</a:t>
            </a:r>
          </a:p>
        </p:txBody>
      </p:sp>
      <p:sp>
        <p:nvSpPr>
          <p:cNvPr id="3" name="竖排文字占位符 2">
            <a:extLst>
              <a:ext uri="{FF2B5EF4-FFF2-40B4-BE49-F238E27FC236}">
                <a16:creationId xmlns:a16="http://schemas.microsoft.com/office/drawing/2014/main" xmlns="" id="{2BF19981-A5C5-46C9-97A5-209F420671AD}"/>
              </a:ext>
            </a:extLst>
          </p:cNvPr>
          <p:cNvSpPr>
            <a:spLocks noGrp="1"/>
          </p:cNvSpPr>
          <p:nvPr>
            <p:ph type="body" orient="vert" idx="1"/>
          </p:nvPr>
        </p:nvSpPr>
        <p:spPr>
          <a:xfrm>
            <a:off x="1429407" y="817178"/>
            <a:ext cx="8383314" cy="5223641"/>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65372CA5-5D8E-422C-B55A-09BDBDE9F9A8}"/>
              </a:ext>
            </a:extLst>
          </p:cNvPr>
          <p:cNvSpPr>
            <a:spLocks noGrp="1"/>
          </p:cNvSpPr>
          <p:nvPr>
            <p:ph type="dt" sz="half" idx="10"/>
          </p:nvPr>
        </p:nvSpPr>
        <p:spPr/>
        <p:txBody>
          <a:bodyPr/>
          <a:lstStyle/>
          <a:p>
            <a:fld id="{DB3E0C5C-3F65-4146-8B1D-B632C171104E}" type="datetimeFigureOut">
              <a:rPr lang="zh-CN" altLang="en-US" smtClean="0"/>
              <a:pPr/>
              <a:t>2021/11/13</a:t>
            </a:fld>
            <a:endParaRPr lang="zh-CN" altLang="en-US"/>
          </a:p>
        </p:txBody>
      </p:sp>
      <p:sp>
        <p:nvSpPr>
          <p:cNvPr id="5" name="页脚占位符 4">
            <a:extLst>
              <a:ext uri="{FF2B5EF4-FFF2-40B4-BE49-F238E27FC236}">
                <a16:creationId xmlns:a16="http://schemas.microsoft.com/office/drawing/2014/main" xmlns="" id="{8F839F12-03B6-40FC-9A67-39EE613C697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590D2FAD-22B8-4903-A805-DD2C1744C3D7}"/>
              </a:ext>
            </a:extLst>
          </p:cNvPr>
          <p:cNvSpPr>
            <a:spLocks noGrp="1"/>
          </p:cNvSpPr>
          <p:nvPr>
            <p:ph type="sldNum" sz="quarter" idx="12"/>
          </p:nvPr>
        </p:nvSpPr>
        <p:spPr/>
        <p:txBody>
          <a:bodyPr/>
          <a:lstStyle/>
          <a:p>
            <a:fld id="{1FC01AA0-8F1E-46C3-A543-BD605F17B17C}" type="slidenum">
              <a:rPr lang="zh-CN" altLang="en-US" smtClean="0"/>
              <a:pPr/>
              <a:t>‹#›</a:t>
            </a:fld>
            <a:endParaRPr lang="zh-CN" altLang="en-US"/>
          </a:p>
        </p:txBody>
      </p:sp>
    </p:spTree>
    <p:extLst>
      <p:ext uri="{BB962C8B-B14F-4D97-AF65-F5344CB8AC3E}">
        <p14:creationId xmlns:p14="http://schemas.microsoft.com/office/powerpoint/2010/main" xmlns="" val="1915693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10ED0195-0CC3-4CE2-8205-7F0765B5FA5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xmlns="" id="{96AC68D0-3837-464C-95C7-C7B0310340A1}"/>
              </a:ext>
            </a:extLst>
          </p:cNvPr>
          <p:cNvSpPr>
            <a:spLocks noGrp="1"/>
          </p:cNvSpPr>
          <p:nvPr>
            <p:ph idx="1"/>
          </p:nvPr>
        </p:nvSpPr>
        <p:spPr>
          <a:xfrm>
            <a:off x="1387365" y="2049516"/>
            <a:ext cx="9417268" cy="3765031"/>
          </a:xfrm>
        </p:spPr>
        <p:txBody>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a:extLst>
              <a:ext uri="{FF2B5EF4-FFF2-40B4-BE49-F238E27FC236}">
                <a16:creationId xmlns:a16="http://schemas.microsoft.com/office/drawing/2014/main" xmlns="" id="{FF96152F-75BE-4FAF-82DA-2B196BB20679}"/>
              </a:ext>
            </a:extLst>
          </p:cNvPr>
          <p:cNvSpPr>
            <a:spLocks noGrp="1"/>
          </p:cNvSpPr>
          <p:nvPr>
            <p:ph type="dt" sz="half" idx="10"/>
          </p:nvPr>
        </p:nvSpPr>
        <p:spPr/>
        <p:txBody>
          <a:bodyPr/>
          <a:lstStyle/>
          <a:p>
            <a:fld id="{DB3E0C5C-3F65-4146-8B1D-B632C171104E}" type="datetimeFigureOut">
              <a:rPr lang="zh-CN" altLang="en-US" smtClean="0"/>
              <a:pPr/>
              <a:t>2021/11/13</a:t>
            </a:fld>
            <a:endParaRPr lang="zh-CN" altLang="en-US"/>
          </a:p>
        </p:txBody>
      </p:sp>
      <p:sp>
        <p:nvSpPr>
          <p:cNvPr id="5" name="页脚占位符 4">
            <a:extLst>
              <a:ext uri="{FF2B5EF4-FFF2-40B4-BE49-F238E27FC236}">
                <a16:creationId xmlns:a16="http://schemas.microsoft.com/office/drawing/2014/main" xmlns="" id="{CA2B4220-A3E5-4052-A78C-0E53F43478F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2F4EE7ED-169D-4797-B382-7CAEAB26C87E}"/>
              </a:ext>
            </a:extLst>
          </p:cNvPr>
          <p:cNvSpPr>
            <a:spLocks noGrp="1"/>
          </p:cNvSpPr>
          <p:nvPr>
            <p:ph type="sldNum" sz="quarter" idx="12"/>
          </p:nvPr>
        </p:nvSpPr>
        <p:spPr/>
        <p:txBody>
          <a:bodyPr/>
          <a:lstStyle/>
          <a:p>
            <a:fld id="{1FC01AA0-8F1E-46C3-A543-BD605F17B17C}" type="slidenum">
              <a:rPr lang="zh-CN" altLang="en-US" smtClean="0"/>
              <a:pPr/>
              <a:t>‹#›</a:t>
            </a:fld>
            <a:endParaRPr lang="zh-CN" altLang="en-US"/>
          </a:p>
        </p:txBody>
      </p:sp>
      <p:sp>
        <p:nvSpPr>
          <p:cNvPr id="8" name="内容占位符 7">
            <a:extLst>
              <a:ext uri="{FF2B5EF4-FFF2-40B4-BE49-F238E27FC236}">
                <a16:creationId xmlns:a16="http://schemas.microsoft.com/office/drawing/2014/main" xmlns="" id="{A6A88D27-D187-449A-954B-677ACAB5AFDE}"/>
              </a:ext>
            </a:extLst>
          </p:cNvPr>
          <p:cNvSpPr>
            <a:spLocks noGrp="1"/>
          </p:cNvSpPr>
          <p:nvPr>
            <p:ph sz="quarter" idx="13" hasCustomPrompt="1"/>
          </p:nvPr>
        </p:nvSpPr>
        <p:spPr>
          <a:xfrm>
            <a:off x="3069021" y="1463210"/>
            <a:ext cx="6001407" cy="292018"/>
          </a:xfrm>
        </p:spPr>
        <p:txBody>
          <a:bodyPr>
            <a:noAutofit/>
          </a:bodyPr>
          <a:lstStyle>
            <a:lvl1pPr marL="0" indent="0" algn="dist">
              <a:buNone/>
              <a:defRPr sz="1600">
                <a:solidFill>
                  <a:srgbClr val="285477"/>
                </a:solidFill>
                <a:latin typeface="微软雅黑" panose="020B0503020204020204" pitchFamily="34" charset="-122"/>
                <a:ea typeface="微软雅黑" panose="020B0503020204020204" pitchFamily="34" charset="-122"/>
              </a:defRPr>
            </a:lvl1pPr>
          </a:lstStyle>
          <a:p>
            <a:pPr lvl="0"/>
            <a:r>
              <a:rPr lang="en-US" altLang="zh-CN" dirty="0"/>
              <a:t>WELCOME TO THE PAGE</a:t>
            </a:r>
            <a:endParaRPr lang="zh-CN" altLang="en-US" dirty="0"/>
          </a:p>
        </p:txBody>
      </p:sp>
    </p:spTree>
    <p:extLst>
      <p:ext uri="{BB962C8B-B14F-4D97-AF65-F5344CB8AC3E}">
        <p14:creationId xmlns:p14="http://schemas.microsoft.com/office/powerpoint/2010/main" xmlns="" val="26445260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xmlns="" id="{626E48C8-0236-4AD9-B49C-60B2B85B9E98}"/>
              </a:ext>
            </a:extLst>
          </p:cNvPr>
          <p:cNvPicPr>
            <a:picLocks noChangeAspect="1"/>
          </p:cNvPicPr>
          <p:nvPr userDrawn="1"/>
        </p:nvPicPr>
        <p:blipFill>
          <a:blip r:embed="rId2">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标题 1">
            <a:extLst>
              <a:ext uri="{FF2B5EF4-FFF2-40B4-BE49-F238E27FC236}">
                <a16:creationId xmlns:a16="http://schemas.microsoft.com/office/drawing/2014/main" xmlns="" id="{988ABC59-8E4E-4E27-806E-CCC17F7F8EAC}"/>
              </a:ext>
            </a:extLst>
          </p:cNvPr>
          <p:cNvSpPr>
            <a:spLocks noGrp="1"/>
          </p:cNvSpPr>
          <p:nvPr>
            <p:ph type="title" hasCustomPrompt="1"/>
          </p:nvPr>
        </p:nvSpPr>
        <p:spPr>
          <a:xfrm>
            <a:off x="831850" y="2375338"/>
            <a:ext cx="10515600" cy="915385"/>
          </a:xfrm>
        </p:spPr>
        <p:txBody>
          <a:bodyPr anchor="b">
            <a:normAutofit/>
          </a:bodyPr>
          <a:lstStyle>
            <a:lvl1pPr algn="ctr">
              <a:defRPr sz="4800">
                <a:solidFill>
                  <a:srgbClr val="285477"/>
                </a:solidFill>
                <a:latin typeface="方正综艺简体" panose="02000000000000000000" pitchFamily="2" charset="-122"/>
                <a:ea typeface="方正综艺简体" panose="02000000000000000000" pitchFamily="2" charset="-122"/>
              </a:defRPr>
            </a:lvl1pPr>
          </a:lstStyle>
          <a:p>
            <a:r>
              <a:rPr lang="zh-CN" altLang="en-US" dirty="0"/>
              <a:t>单击此处编辑节标题</a:t>
            </a:r>
          </a:p>
        </p:txBody>
      </p:sp>
      <p:sp>
        <p:nvSpPr>
          <p:cNvPr id="3" name="文本占位符 2">
            <a:extLst>
              <a:ext uri="{FF2B5EF4-FFF2-40B4-BE49-F238E27FC236}">
                <a16:creationId xmlns:a16="http://schemas.microsoft.com/office/drawing/2014/main" xmlns="" id="{BFECFC8F-ED39-49CC-AF19-7D945AAF9D10}"/>
              </a:ext>
            </a:extLst>
          </p:cNvPr>
          <p:cNvSpPr>
            <a:spLocks noGrp="1"/>
          </p:cNvSpPr>
          <p:nvPr>
            <p:ph type="body" idx="1" hasCustomPrompt="1"/>
          </p:nvPr>
        </p:nvSpPr>
        <p:spPr>
          <a:xfrm>
            <a:off x="831850" y="3316343"/>
            <a:ext cx="10515600" cy="501869"/>
          </a:xfrm>
        </p:spPr>
        <p:txBody>
          <a:bodyPr/>
          <a:lstStyle>
            <a:lvl1pPr marL="0" indent="0" algn="ctr">
              <a:buNone/>
              <a:defRPr sz="2400" b="1">
                <a:solidFill>
                  <a:srgbClr val="9A423B"/>
                </a:solidFill>
                <a:latin typeface="微软雅黑" panose="020B0503020204020204" pitchFamily="34" charset="-122"/>
                <a:ea typeface="微软雅黑" panose="020B0503020204020204" pitchFamily="3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p>
        </p:txBody>
      </p:sp>
      <p:sp>
        <p:nvSpPr>
          <p:cNvPr id="4" name="日期占位符 3">
            <a:extLst>
              <a:ext uri="{FF2B5EF4-FFF2-40B4-BE49-F238E27FC236}">
                <a16:creationId xmlns:a16="http://schemas.microsoft.com/office/drawing/2014/main" xmlns="" id="{DC5789F9-6C7D-4911-8440-9D89B2546566}"/>
              </a:ext>
            </a:extLst>
          </p:cNvPr>
          <p:cNvSpPr>
            <a:spLocks noGrp="1"/>
          </p:cNvSpPr>
          <p:nvPr>
            <p:ph type="dt" sz="half" idx="10"/>
          </p:nvPr>
        </p:nvSpPr>
        <p:spPr/>
        <p:txBody>
          <a:bodyPr/>
          <a:lstStyle/>
          <a:p>
            <a:fld id="{DB3E0C5C-3F65-4146-8B1D-B632C171104E}" type="datetimeFigureOut">
              <a:rPr lang="zh-CN" altLang="en-US" smtClean="0"/>
              <a:pPr/>
              <a:t>2021/11/13</a:t>
            </a:fld>
            <a:endParaRPr lang="zh-CN" altLang="en-US"/>
          </a:p>
        </p:txBody>
      </p:sp>
      <p:sp>
        <p:nvSpPr>
          <p:cNvPr id="5" name="页脚占位符 4">
            <a:extLst>
              <a:ext uri="{FF2B5EF4-FFF2-40B4-BE49-F238E27FC236}">
                <a16:creationId xmlns:a16="http://schemas.microsoft.com/office/drawing/2014/main" xmlns="" id="{DFE66425-3653-4DFA-85C3-9FA4BD816DA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11EF4BFF-4155-4A0E-8444-28D07339138C}"/>
              </a:ext>
            </a:extLst>
          </p:cNvPr>
          <p:cNvSpPr>
            <a:spLocks noGrp="1"/>
          </p:cNvSpPr>
          <p:nvPr>
            <p:ph type="sldNum" sz="quarter" idx="12"/>
          </p:nvPr>
        </p:nvSpPr>
        <p:spPr/>
        <p:txBody>
          <a:bodyPr/>
          <a:lstStyle/>
          <a:p>
            <a:fld id="{1FC01AA0-8F1E-46C3-A543-BD605F17B17C}" type="slidenum">
              <a:rPr lang="zh-CN" altLang="en-US" smtClean="0"/>
              <a:pPr/>
              <a:t>‹#›</a:t>
            </a:fld>
            <a:endParaRPr lang="zh-CN" altLang="en-US"/>
          </a:p>
        </p:txBody>
      </p:sp>
    </p:spTree>
    <p:extLst>
      <p:ext uri="{BB962C8B-B14F-4D97-AF65-F5344CB8AC3E}">
        <p14:creationId xmlns:p14="http://schemas.microsoft.com/office/powerpoint/2010/main" xmlns="" val="17366278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491EEB0E-8D2D-4445-9200-3CD90D77B4B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xmlns="" id="{48C160A0-471E-4F7C-861A-FA5F4F845D96}"/>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xmlns="" id="{8B59DE9E-0B80-4965-8B63-40C54E7B1732}"/>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xmlns="" id="{4A14DF50-CC46-4A7D-9791-2D9279414EE5}"/>
              </a:ext>
            </a:extLst>
          </p:cNvPr>
          <p:cNvSpPr>
            <a:spLocks noGrp="1"/>
          </p:cNvSpPr>
          <p:nvPr>
            <p:ph type="dt" sz="half" idx="10"/>
          </p:nvPr>
        </p:nvSpPr>
        <p:spPr/>
        <p:txBody>
          <a:bodyPr/>
          <a:lstStyle/>
          <a:p>
            <a:fld id="{DB3E0C5C-3F65-4146-8B1D-B632C171104E}" type="datetimeFigureOut">
              <a:rPr lang="zh-CN" altLang="en-US" smtClean="0"/>
              <a:pPr/>
              <a:t>2021/11/13</a:t>
            </a:fld>
            <a:endParaRPr lang="zh-CN" altLang="en-US"/>
          </a:p>
        </p:txBody>
      </p:sp>
      <p:sp>
        <p:nvSpPr>
          <p:cNvPr id="6" name="页脚占位符 5">
            <a:extLst>
              <a:ext uri="{FF2B5EF4-FFF2-40B4-BE49-F238E27FC236}">
                <a16:creationId xmlns:a16="http://schemas.microsoft.com/office/drawing/2014/main" xmlns="" id="{FF1A5D1B-9A8E-4DDA-8D36-272A62D53D0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xmlns="" id="{E674FEC0-82BF-4407-9C40-0CE2B89E1EF6}"/>
              </a:ext>
            </a:extLst>
          </p:cNvPr>
          <p:cNvSpPr>
            <a:spLocks noGrp="1"/>
          </p:cNvSpPr>
          <p:nvPr>
            <p:ph type="sldNum" sz="quarter" idx="12"/>
          </p:nvPr>
        </p:nvSpPr>
        <p:spPr/>
        <p:txBody>
          <a:bodyPr/>
          <a:lstStyle/>
          <a:p>
            <a:fld id="{1FC01AA0-8F1E-46C3-A543-BD605F17B17C}" type="slidenum">
              <a:rPr lang="zh-CN" altLang="en-US" smtClean="0"/>
              <a:pPr/>
              <a:t>‹#›</a:t>
            </a:fld>
            <a:endParaRPr lang="zh-CN" altLang="en-US"/>
          </a:p>
        </p:txBody>
      </p:sp>
    </p:spTree>
    <p:extLst>
      <p:ext uri="{BB962C8B-B14F-4D97-AF65-F5344CB8AC3E}">
        <p14:creationId xmlns:p14="http://schemas.microsoft.com/office/powerpoint/2010/main" xmlns="" val="35094583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77146415-8B8F-4E43-835F-964A363C1211}"/>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xmlns="" id="{14652EA0-54AE-41DF-A359-226B3127C53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xmlns="" id="{A94A5A12-867E-4F15-A1F7-615405D8B902}"/>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xmlns="" id="{16D39EB4-8871-49E0-AD41-5E67A5FE4E2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xmlns="" id="{55248030-14D0-4DDD-A32A-9F7246583583}"/>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xmlns="" id="{FA565268-E78E-4E48-A284-56604216FF46}"/>
              </a:ext>
            </a:extLst>
          </p:cNvPr>
          <p:cNvSpPr>
            <a:spLocks noGrp="1"/>
          </p:cNvSpPr>
          <p:nvPr>
            <p:ph type="dt" sz="half" idx="10"/>
          </p:nvPr>
        </p:nvSpPr>
        <p:spPr/>
        <p:txBody>
          <a:bodyPr/>
          <a:lstStyle/>
          <a:p>
            <a:fld id="{DB3E0C5C-3F65-4146-8B1D-B632C171104E}" type="datetimeFigureOut">
              <a:rPr lang="zh-CN" altLang="en-US" smtClean="0"/>
              <a:pPr/>
              <a:t>2021/11/13</a:t>
            </a:fld>
            <a:endParaRPr lang="zh-CN" altLang="en-US"/>
          </a:p>
        </p:txBody>
      </p:sp>
      <p:sp>
        <p:nvSpPr>
          <p:cNvPr id="8" name="页脚占位符 7">
            <a:extLst>
              <a:ext uri="{FF2B5EF4-FFF2-40B4-BE49-F238E27FC236}">
                <a16:creationId xmlns:a16="http://schemas.microsoft.com/office/drawing/2014/main" xmlns="" id="{E2F43B43-EC52-445D-926C-75E5609CA16D}"/>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xmlns="" id="{2334995D-843F-47D4-984D-C0F5D61333CC}"/>
              </a:ext>
            </a:extLst>
          </p:cNvPr>
          <p:cNvSpPr>
            <a:spLocks noGrp="1"/>
          </p:cNvSpPr>
          <p:nvPr>
            <p:ph type="sldNum" sz="quarter" idx="12"/>
          </p:nvPr>
        </p:nvSpPr>
        <p:spPr/>
        <p:txBody>
          <a:bodyPr/>
          <a:lstStyle/>
          <a:p>
            <a:fld id="{1FC01AA0-8F1E-46C3-A543-BD605F17B17C}" type="slidenum">
              <a:rPr lang="zh-CN" altLang="en-US" smtClean="0"/>
              <a:pPr/>
              <a:t>‹#›</a:t>
            </a:fld>
            <a:endParaRPr lang="zh-CN" altLang="en-US"/>
          </a:p>
        </p:txBody>
      </p:sp>
    </p:spTree>
    <p:extLst>
      <p:ext uri="{BB962C8B-B14F-4D97-AF65-F5344CB8AC3E}">
        <p14:creationId xmlns:p14="http://schemas.microsoft.com/office/powerpoint/2010/main" xmlns="" val="12882309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2893DC3D-3840-44CC-8BAC-EA92D4911E28}"/>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xmlns="" id="{A3921A9C-C69C-42AF-91D5-737DBC0C7B41}"/>
              </a:ext>
            </a:extLst>
          </p:cNvPr>
          <p:cNvSpPr>
            <a:spLocks noGrp="1"/>
          </p:cNvSpPr>
          <p:nvPr>
            <p:ph type="dt" sz="half" idx="10"/>
          </p:nvPr>
        </p:nvSpPr>
        <p:spPr/>
        <p:txBody>
          <a:bodyPr/>
          <a:lstStyle/>
          <a:p>
            <a:fld id="{DB3E0C5C-3F65-4146-8B1D-B632C171104E}" type="datetimeFigureOut">
              <a:rPr lang="zh-CN" altLang="en-US" smtClean="0"/>
              <a:pPr/>
              <a:t>2021/11/13</a:t>
            </a:fld>
            <a:endParaRPr lang="zh-CN" altLang="en-US"/>
          </a:p>
        </p:txBody>
      </p:sp>
      <p:sp>
        <p:nvSpPr>
          <p:cNvPr id="4" name="页脚占位符 3">
            <a:extLst>
              <a:ext uri="{FF2B5EF4-FFF2-40B4-BE49-F238E27FC236}">
                <a16:creationId xmlns:a16="http://schemas.microsoft.com/office/drawing/2014/main" xmlns="" id="{242F1AB3-E0BC-425B-BD83-98A067D38248}"/>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xmlns="" id="{691FC81D-1EE0-45E3-92C6-3190AD09CAB3}"/>
              </a:ext>
            </a:extLst>
          </p:cNvPr>
          <p:cNvSpPr>
            <a:spLocks noGrp="1"/>
          </p:cNvSpPr>
          <p:nvPr>
            <p:ph type="sldNum" sz="quarter" idx="12"/>
          </p:nvPr>
        </p:nvSpPr>
        <p:spPr/>
        <p:txBody>
          <a:bodyPr/>
          <a:lstStyle/>
          <a:p>
            <a:fld id="{1FC01AA0-8F1E-46C3-A543-BD605F17B17C}" type="slidenum">
              <a:rPr lang="zh-CN" altLang="en-US" smtClean="0"/>
              <a:pPr/>
              <a:t>‹#›</a:t>
            </a:fld>
            <a:endParaRPr lang="zh-CN" altLang="en-US"/>
          </a:p>
        </p:txBody>
      </p:sp>
    </p:spTree>
    <p:extLst>
      <p:ext uri="{BB962C8B-B14F-4D97-AF65-F5344CB8AC3E}">
        <p14:creationId xmlns:p14="http://schemas.microsoft.com/office/powerpoint/2010/main" xmlns="" val="35898921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03AF4B22-F177-4DA0-A7AA-3D95DAA27B17}"/>
              </a:ext>
            </a:extLst>
          </p:cNvPr>
          <p:cNvSpPr>
            <a:spLocks noGrp="1"/>
          </p:cNvSpPr>
          <p:nvPr>
            <p:ph type="dt" sz="half" idx="10"/>
          </p:nvPr>
        </p:nvSpPr>
        <p:spPr/>
        <p:txBody>
          <a:bodyPr/>
          <a:lstStyle/>
          <a:p>
            <a:fld id="{DB3E0C5C-3F65-4146-8B1D-B632C171104E}" type="datetimeFigureOut">
              <a:rPr lang="zh-CN" altLang="en-US" smtClean="0"/>
              <a:pPr/>
              <a:t>2021/11/13</a:t>
            </a:fld>
            <a:endParaRPr lang="zh-CN" altLang="en-US"/>
          </a:p>
        </p:txBody>
      </p:sp>
      <p:sp>
        <p:nvSpPr>
          <p:cNvPr id="3" name="页脚占位符 2">
            <a:extLst>
              <a:ext uri="{FF2B5EF4-FFF2-40B4-BE49-F238E27FC236}">
                <a16:creationId xmlns:a16="http://schemas.microsoft.com/office/drawing/2014/main" xmlns="" id="{A4F467CC-368C-4E45-94C4-A56E9A70FCF8}"/>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xmlns="" id="{F7648CDE-B1EC-474C-B1F4-F415D8E5F1EB}"/>
              </a:ext>
            </a:extLst>
          </p:cNvPr>
          <p:cNvSpPr>
            <a:spLocks noGrp="1"/>
          </p:cNvSpPr>
          <p:nvPr>
            <p:ph type="sldNum" sz="quarter" idx="12"/>
          </p:nvPr>
        </p:nvSpPr>
        <p:spPr/>
        <p:txBody>
          <a:bodyPr/>
          <a:lstStyle/>
          <a:p>
            <a:fld id="{1FC01AA0-8F1E-46C3-A543-BD605F17B17C}" type="slidenum">
              <a:rPr lang="zh-CN" altLang="en-US" smtClean="0"/>
              <a:pPr/>
              <a:t>‹#›</a:t>
            </a:fld>
            <a:endParaRPr lang="zh-CN" altLang="en-US"/>
          </a:p>
        </p:txBody>
      </p:sp>
    </p:spTree>
    <p:extLst>
      <p:ext uri="{BB962C8B-B14F-4D97-AF65-F5344CB8AC3E}">
        <p14:creationId xmlns:p14="http://schemas.microsoft.com/office/powerpoint/2010/main" xmlns="" val="39571463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AF480F8A-3608-4FAF-A25E-F2079C8A988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xmlns="" id="{D5B9FF46-C774-4E5D-ACD5-B321B47430C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xmlns="" id="{9C46BD2B-7ADB-475D-92C2-EBD07D0E01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xmlns="" id="{3F9D6A90-B972-4348-A8AA-73EA738AC78C}"/>
              </a:ext>
            </a:extLst>
          </p:cNvPr>
          <p:cNvSpPr>
            <a:spLocks noGrp="1"/>
          </p:cNvSpPr>
          <p:nvPr>
            <p:ph type="dt" sz="half" idx="10"/>
          </p:nvPr>
        </p:nvSpPr>
        <p:spPr/>
        <p:txBody>
          <a:bodyPr/>
          <a:lstStyle/>
          <a:p>
            <a:fld id="{DB3E0C5C-3F65-4146-8B1D-B632C171104E}" type="datetimeFigureOut">
              <a:rPr lang="zh-CN" altLang="en-US" smtClean="0"/>
              <a:pPr/>
              <a:t>2021/11/13</a:t>
            </a:fld>
            <a:endParaRPr lang="zh-CN" altLang="en-US"/>
          </a:p>
        </p:txBody>
      </p:sp>
      <p:sp>
        <p:nvSpPr>
          <p:cNvPr id="6" name="页脚占位符 5">
            <a:extLst>
              <a:ext uri="{FF2B5EF4-FFF2-40B4-BE49-F238E27FC236}">
                <a16:creationId xmlns:a16="http://schemas.microsoft.com/office/drawing/2014/main" xmlns="" id="{D95362A2-C33A-45AE-8A2F-20C30DCD0EA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xmlns="" id="{E1C7FF47-AE1E-4934-ACF0-1D5CE44F52DA}"/>
              </a:ext>
            </a:extLst>
          </p:cNvPr>
          <p:cNvSpPr>
            <a:spLocks noGrp="1"/>
          </p:cNvSpPr>
          <p:nvPr>
            <p:ph type="sldNum" sz="quarter" idx="12"/>
          </p:nvPr>
        </p:nvSpPr>
        <p:spPr/>
        <p:txBody>
          <a:bodyPr/>
          <a:lstStyle/>
          <a:p>
            <a:fld id="{1FC01AA0-8F1E-46C3-A543-BD605F17B17C}" type="slidenum">
              <a:rPr lang="zh-CN" altLang="en-US" smtClean="0"/>
              <a:pPr/>
              <a:t>‹#›</a:t>
            </a:fld>
            <a:endParaRPr lang="zh-CN" altLang="en-US"/>
          </a:p>
        </p:txBody>
      </p:sp>
    </p:spTree>
    <p:extLst>
      <p:ext uri="{BB962C8B-B14F-4D97-AF65-F5344CB8AC3E}">
        <p14:creationId xmlns:p14="http://schemas.microsoft.com/office/powerpoint/2010/main" xmlns="" val="13064177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317D2993-AAD1-4507-83EA-FA9C7D58826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xmlns="" id="{7B9E3A12-6F3C-4FA5-9BB1-49C03EBD246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xmlns="" id="{C6338C9A-9C52-41A0-AC66-9501F220FA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xmlns="" id="{C3D11BED-23FE-4DD3-959D-A7470B753B14}"/>
              </a:ext>
            </a:extLst>
          </p:cNvPr>
          <p:cNvSpPr>
            <a:spLocks noGrp="1"/>
          </p:cNvSpPr>
          <p:nvPr>
            <p:ph type="dt" sz="half" idx="10"/>
          </p:nvPr>
        </p:nvSpPr>
        <p:spPr/>
        <p:txBody>
          <a:bodyPr/>
          <a:lstStyle/>
          <a:p>
            <a:fld id="{DB3E0C5C-3F65-4146-8B1D-B632C171104E}" type="datetimeFigureOut">
              <a:rPr lang="zh-CN" altLang="en-US" smtClean="0"/>
              <a:pPr/>
              <a:t>2021/11/13</a:t>
            </a:fld>
            <a:endParaRPr lang="zh-CN" altLang="en-US"/>
          </a:p>
        </p:txBody>
      </p:sp>
      <p:sp>
        <p:nvSpPr>
          <p:cNvPr id="6" name="页脚占位符 5">
            <a:extLst>
              <a:ext uri="{FF2B5EF4-FFF2-40B4-BE49-F238E27FC236}">
                <a16:creationId xmlns:a16="http://schemas.microsoft.com/office/drawing/2014/main" xmlns="" id="{52F8D681-4A34-4F0C-B9D9-81C992AD4CB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xmlns="" id="{0CBC3567-30EF-4A71-A868-BAFFDFD7F912}"/>
              </a:ext>
            </a:extLst>
          </p:cNvPr>
          <p:cNvSpPr>
            <a:spLocks noGrp="1"/>
          </p:cNvSpPr>
          <p:nvPr>
            <p:ph type="sldNum" sz="quarter" idx="12"/>
          </p:nvPr>
        </p:nvSpPr>
        <p:spPr/>
        <p:txBody>
          <a:bodyPr/>
          <a:lstStyle/>
          <a:p>
            <a:fld id="{1FC01AA0-8F1E-46C3-A543-BD605F17B17C}" type="slidenum">
              <a:rPr lang="zh-CN" altLang="en-US" smtClean="0"/>
              <a:pPr/>
              <a:t>‹#›</a:t>
            </a:fld>
            <a:endParaRPr lang="zh-CN" altLang="en-US"/>
          </a:p>
        </p:txBody>
      </p:sp>
    </p:spTree>
    <p:extLst>
      <p:ext uri="{BB962C8B-B14F-4D97-AF65-F5344CB8AC3E}">
        <p14:creationId xmlns:p14="http://schemas.microsoft.com/office/powerpoint/2010/main" xmlns="" val="17822962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xmlns="" id="{E281BF4E-7542-4F05-9D70-7F766B758B5C}"/>
              </a:ext>
            </a:extLst>
          </p:cNvPr>
          <p:cNvPicPr>
            <a:picLocks noChangeAspect="1"/>
          </p:cNvPicPr>
          <p:nvPr userDrawn="1"/>
        </p:nvPicPr>
        <p:blipFill>
          <a:blip r:embed="rId13">
            <a:extLst>
              <a:ext uri="{28A0092B-C50C-407E-A947-70E740481C1C}">
                <a14:useLocalDpi xmlns:a14="http://schemas.microsoft.com/office/drawing/2010/main" xmlns="" val="0"/>
              </a:ext>
            </a:extLst>
          </a:blip>
          <a:stretch>
            <a:fillRect/>
          </a:stretch>
        </p:blipFill>
        <p:spPr>
          <a:xfrm>
            <a:off x="0" y="0"/>
            <a:ext cx="12192000" cy="6858000"/>
          </a:xfrm>
          <a:prstGeom prst="rect">
            <a:avLst/>
          </a:prstGeom>
        </p:spPr>
      </p:pic>
      <p:sp>
        <p:nvSpPr>
          <p:cNvPr id="2" name="标题占位符 1">
            <a:extLst>
              <a:ext uri="{FF2B5EF4-FFF2-40B4-BE49-F238E27FC236}">
                <a16:creationId xmlns:a16="http://schemas.microsoft.com/office/drawing/2014/main" xmlns="" id="{8EE1A747-0F99-402E-92BE-1C69A74E3859}"/>
              </a:ext>
            </a:extLst>
          </p:cNvPr>
          <p:cNvSpPr>
            <a:spLocks noGrp="1"/>
          </p:cNvSpPr>
          <p:nvPr>
            <p:ph type="title"/>
          </p:nvPr>
        </p:nvSpPr>
        <p:spPr>
          <a:xfrm>
            <a:off x="1587061" y="825965"/>
            <a:ext cx="9017877" cy="637245"/>
          </a:xfrm>
          <a:prstGeom prst="rect">
            <a:avLst/>
          </a:prstGeom>
        </p:spPr>
        <p:txBody>
          <a:bodyPr vert="horz" lIns="91440" tIns="45720" rIns="91440" bIns="45720" rtlCol="0" anchor="ctr">
            <a:normAutofit/>
          </a:bodyPr>
          <a:lstStyle/>
          <a:p>
            <a:r>
              <a:rPr lang="zh-CN" altLang="en-US" dirty="0"/>
              <a:t>单击此处编辑标题</a:t>
            </a:r>
          </a:p>
        </p:txBody>
      </p:sp>
      <p:sp>
        <p:nvSpPr>
          <p:cNvPr id="3" name="文本占位符 2">
            <a:extLst>
              <a:ext uri="{FF2B5EF4-FFF2-40B4-BE49-F238E27FC236}">
                <a16:creationId xmlns:a16="http://schemas.microsoft.com/office/drawing/2014/main" xmlns="" id="{08004E14-A43D-4B3A-B831-1020D17D1D42}"/>
              </a:ext>
            </a:extLst>
          </p:cNvPr>
          <p:cNvSpPr>
            <a:spLocks noGrp="1"/>
          </p:cNvSpPr>
          <p:nvPr>
            <p:ph type="body" idx="1"/>
          </p:nvPr>
        </p:nvSpPr>
        <p:spPr>
          <a:xfrm>
            <a:off x="1387365" y="1463210"/>
            <a:ext cx="9417268"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BCEF4A78-533D-4D76-9017-21217BAC92F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3E0C5C-3F65-4146-8B1D-B632C171104E}" type="datetimeFigureOut">
              <a:rPr lang="zh-CN" altLang="en-US" smtClean="0"/>
              <a:pPr/>
              <a:t>2021/11/13</a:t>
            </a:fld>
            <a:endParaRPr lang="zh-CN" altLang="en-US"/>
          </a:p>
        </p:txBody>
      </p:sp>
      <p:sp>
        <p:nvSpPr>
          <p:cNvPr id="5" name="页脚占位符 4">
            <a:extLst>
              <a:ext uri="{FF2B5EF4-FFF2-40B4-BE49-F238E27FC236}">
                <a16:creationId xmlns:a16="http://schemas.microsoft.com/office/drawing/2014/main" xmlns="" id="{01F1458C-2F02-4806-9A36-1053B5D9F67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xmlns="" id="{D13177EF-9302-4281-8A77-E23D2D71B80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C01AA0-8F1E-46C3-A543-BD605F17B17C}" type="slidenum">
              <a:rPr lang="zh-CN" altLang="en-US" smtClean="0"/>
              <a:pPr/>
              <a:t>‹#›</a:t>
            </a:fld>
            <a:endParaRPr lang="zh-CN" altLang="en-US"/>
          </a:p>
        </p:txBody>
      </p:sp>
    </p:spTree>
    <p:extLst>
      <p:ext uri="{BB962C8B-B14F-4D97-AF65-F5344CB8AC3E}">
        <p14:creationId xmlns:p14="http://schemas.microsoft.com/office/powerpoint/2010/main" xmlns="" val="37803246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lnSpc>
          <a:spcPct val="90000"/>
        </a:lnSpc>
        <a:spcBef>
          <a:spcPct val="0"/>
        </a:spcBef>
        <a:buNone/>
        <a:defRPr sz="4400" kern="1200">
          <a:solidFill>
            <a:srgbClr val="9A423B"/>
          </a:solidFill>
          <a:latin typeface="方正综艺简体" panose="02000000000000000000" pitchFamily="2" charset="-122"/>
          <a:ea typeface="方正综艺简体" panose="02000000000000000000" pitchFamily="2"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xmlns="" id="{57B43CA2-9A77-4116-8C20-F119CE6316FE}"/>
              </a:ext>
            </a:extLst>
          </p:cNvPr>
          <p:cNvSpPr>
            <a:spLocks noGrp="1"/>
          </p:cNvSpPr>
          <p:nvPr>
            <p:ph type="ctrTitle"/>
          </p:nvPr>
        </p:nvSpPr>
        <p:spPr/>
        <p:txBody>
          <a:bodyPr/>
          <a:lstStyle/>
          <a:p>
            <a:r>
              <a:rPr lang="zh-CN" altLang="en-US" dirty="0" smtClean="0"/>
              <a:t>趣学党史，青春知党</a:t>
            </a:r>
            <a:endParaRPr lang="zh-CN" altLang="en-US" dirty="0"/>
          </a:p>
        </p:txBody>
      </p:sp>
      <p:sp>
        <p:nvSpPr>
          <p:cNvPr id="5" name="副标题 4">
            <a:extLst>
              <a:ext uri="{FF2B5EF4-FFF2-40B4-BE49-F238E27FC236}">
                <a16:creationId xmlns:a16="http://schemas.microsoft.com/office/drawing/2014/main" xmlns="" id="{8D97F123-BF34-42E3-83AB-FDF739D39489}"/>
              </a:ext>
            </a:extLst>
          </p:cNvPr>
          <p:cNvSpPr>
            <a:spLocks noGrp="1"/>
          </p:cNvSpPr>
          <p:nvPr>
            <p:ph type="subTitle" idx="1"/>
          </p:nvPr>
        </p:nvSpPr>
        <p:spPr>
          <a:xfrm>
            <a:off x="1524000" y="3265216"/>
            <a:ext cx="9144000" cy="552669"/>
          </a:xfrm>
        </p:spPr>
        <p:txBody>
          <a:bodyPr>
            <a:normAutofit/>
          </a:bodyPr>
          <a:lstStyle/>
          <a:p>
            <a:r>
              <a:rPr lang="zh-CN" altLang="en-US" dirty="0" smtClean="0"/>
              <a:t>信息工程学院电信</a:t>
            </a:r>
            <a:r>
              <a:rPr lang="en-US" altLang="zh-CN" dirty="0" smtClean="0"/>
              <a:t>2004</a:t>
            </a:r>
            <a:r>
              <a:rPr lang="zh-CN" altLang="en-US" dirty="0" smtClean="0"/>
              <a:t>团支部</a:t>
            </a:r>
            <a:endParaRPr lang="zh-CN" altLang="en-US" dirty="0"/>
          </a:p>
        </p:txBody>
      </p:sp>
    </p:spTree>
    <p:extLst>
      <p:ext uri="{BB962C8B-B14F-4D97-AF65-F5344CB8AC3E}">
        <p14:creationId xmlns:p14="http://schemas.microsoft.com/office/powerpoint/2010/main" xmlns="" val="548922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972AF0C7-E3F4-4A29-A24B-ECE2AA22A090}"/>
              </a:ext>
            </a:extLst>
          </p:cNvPr>
          <p:cNvSpPr>
            <a:spLocks noGrp="1"/>
          </p:cNvSpPr>
          <p:nvPr>
            <p:ph type="title"/>
          </p:nvPr>
        </p:nvSpPr>
        <p:spPr/>
        <p:txBody>
          <a:bodyPr>
            <a:normAutofit fontScale="90000"/>
          </a:bodyPr>
          <a:lstStyle/>
          <a:p>
            <a:r>
              <a:rPr lang="zh-CN" altLang="en-US" dirty="0" smtClean="0"/>
              <a:t>国共合作 共创大业</a:t>
            </a:r>
            <a:endParaRPr lang="zh-CN" altLang="en-US" dirty="0"/>
          </a:p>
        </p:txBody>
      </p:sp>
      <p:sp>
        <p:nvSpPr>
          <p:cNvPr id="6" name="内容占位符 5">
            <a:extLst>
              <a:ext uri="{FF2B5EF4-FFF2-40B4-BE49-F238E27FC236}">
                <a16:creationId xmlns:a16="http://schemas.microsoft.com/office/drawing/2014/main" xmlns="" id="{94778BA2-15FB-4499-BA37-63EE4BB401B7}"/>
              </a:ext>
            </a:extLst>
          </p:cNvPr>
          <p:cNvSpPr>
            <a:spLocks noGrp="1"/>
          </p:cNvSpPr>
          <p:nvPr>
            <p:ph idx="1"/>
          </p:nvPr>
        </p:nvSpPr>
        <p:spPr>
          <a:xfrm>
            <a:off x="1387365" y="1755228"/>
            <a:ext cx="9417268" cy="4059319"/>
          </a:xfrm>
        </p:spPr>
        <p:txBody>
          <a:bodyPr/>
          <a:lstStyle/>
          <a:p>
            <a:r>
              <a:rPr lang="en-US" altLang="zh-CN" dirty="0" smtClean="0"/>
              <a:t>1924</a:t>
            </a:r>
            <a:r>
              <a:rPr lang="zh-CN" altLang="en-US" dirty="0" smtClean="0"/>
              <a:t>年１月</a:t>
            </a:r>
            <a:r>
              <a:rPr lang="en-US" altLang="zh-CN" dirty="0" smtClean="0"/>
              <a:t>20</a:t>
            </a:r>
            <a:r>
              <a:rPr lang="zh-CN" altLang="en-US" dirty="0" smtClean="0"/>
              <a:t>日至</a:t>
            </a:r>
            <a:r>
              <a:rPr lang="en-US" altLang="zh-CN" dirty="0" smtClean="0"/>
              <a:t>30</a:t>
            </a:r>
            <a:r>
              <a:rPr lang="zh-CN" altLang="en-US" dirty="0" smtClean="0"/>
              <a:t>日，（</a:t>
            </a:r>
            <a:r>
              <a:rPr lang="zh-CN" altLang="en-US" dirty="0" smtClean="0">
                <a:noFill/>
              </a:rPr>
              <a:t>孙中山</a:t>
            </a:r>
            <a:r>
              <a:rPr lang="zh-CN" altLang="en-US" dirty="0" smtClean="0"/>
              <a:t>）在广州主持召开了国民党第一次全国代表大会。这次大会，在政治上重新解释了三民主义，接受了中国共产党反帝反封建的民主革命纲领，制定了“（</a:t>
            </a:r>
            <a:r>
              <a:rPr lang="zh-CN" altLang="en-US" dirty="0" smtClean="0">
                <a:noFill/>
              </a:rPr>
              <a:t>联俄</a:t>
            </a:r>
            <a:r>
              <a:rPr lang="zh-CN" altLang="en-US" dirty="0" smtClean="0"/>
              <a:t>、</a:t>
            </a:r>
            <a:r>
              <a:rPr lang="zh-CN" altLang="en-US" dirty="0" smtClean="0">
                <a:noFill/>
              </a:rPr>
              <a:t>联共</a:t>
            </a:r>
            <a:r>
              <a:rPr lang="zh-CN" altLang="en-US" dirty="0" smtClean="0"/>
              <a:t>、</a:t>
            </a:r>
            <a:r>
              <a:rPr lang="zh-CN" altLang="en-US" dirty="0" smtClean="0">
                <a:noFill/>
              </a:rPr>
              <a:t>扶助农工</a:t>
            </a:r>
            <a:r>
              <a:rPr lang="zh-CN" altLang="en-US" dirty="0" smtClean="0"/>
              <a:t>）”的三大政策，成为国共两党和各革命阶级联合的基础；在组织上，承认共产党员和青年团员以个人身份加入国民党，使国民党成为一个工人、农民、小资产阶级和民族资产阶级结成的统一战线的组织形式。</a:t>
            </a:r>
            <a:endParaRPr lang="zh-CN" altLang="en-US" dirty="0"/>
          </a:p>
        </p:txBody>
      </p:sp>
    </p:spTree>
    <p:extLst>
      <p:ext uri="{BB962C8B-B14F-4D97-AF65-F5344CB8AC3E}">
        <p14:creationId xmlns:p14="http://schemas.microsoft.com/office/powerpoint/2010/main" xmlns="" val="17320525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972AF0C7-E3F4-4A29-A24B-ECE2AA22A090}"/>
              </a:ext>
            </a:extLst>
          </p:cNvPr>
          <p:cNvSpPr>
            <a:spLocks noGrp="1"/>
          </p:cNvSpPr>
          <p:nvPr>
            <p:ph type="title"/>
          </p:nvPr>
        </p:nvSpPr>
        <p:spPr/>
        <p:txBody>
          <a:bodyPr>
            <a:normAutofit fontScale="90000"/>
          </a:bodyPr>
          <a:lstStyle/>
          <a:p>
            <a:r>
              <a:rPr lang="zh-CN" altLang="en-US" dirty="0" smtClean="0"/>
              <a:t>五卅惨案 掀起风暴</a:t>
            </a:r>
            <a:endParaRPr lang="zh-CN" altLang="en-US" dirty="0"/>
          </a:p>
        </p:txBody>
      </p:sp>
      <p:sp>
        <p:nvSpPr>
          <p:cNvPr id="6" name="内容占位符 5">
            <a:extLst>
              <a:ext uri="{FF2B5EF4-FFF2-40B4-BE49-F238E27FC236}">
                <a16:creationId xmlns:a16="http://schemas.microsoft.com/office/drawing/2014/main" xmlns="" id="{94778BA2-15FB-4499-BA37-63EE4BB401B7}"/>
              </a:ext>
            </a:extLst>
          </p:cNvPr>
          <p:cNvSpPr>
            <a:spLocks noGrp="1"/>
          </p:cNvSpPr>
          <p:nvPr>
            <p:ph idx="1"/>
          </p:nvPr>
        </p:nvSpPr>
        <p:spPr>
          <a:xfrm>
            <a:off x="1387365" y="1755228"/>
            <a:ext cx="9293335" cy="4059319"/>
          </a:xfrm>
        </p:spPr>
        <p:txBody>
          <a:bodyPr/>
          <a:lstStyle/>
          <a:p>
            <a:r>
              <a:rPr lang="zh-CN" altLang="en-US" dirty="0" smtClean="0"/>
              <a:t>第一次国共合作实现之后，有力地促进了大革命的历史进程。在中国共产党的领导下，掀起了工人运动新的高潮。</a:t>
            </a:r>
            <a:r>
              <a:rPr lang="en-US" altLang="zh-CN" dirty="0" smtClean="0"/>
              <a:t>1925</a:t>
            </a:r>
            <a:r>
              <a:rPr lang="zh-CN" altLang="en-US" dirty="0" smtClean="0"/>
              <a:t>年</a:t>
            </a:r>
            <a:r>
              <a:rPr lang="en-US" altLang="zh-CN" dirty="0" smtClean="0"/>
              <a:t>5</a:t>
            </a:r>
            <a:r>
              <a:rPr lang="zh-CN" altLang="en-US" dirty="0" smtClean="0"/>
              <a:t>月</a:t>
            </a:r>
            <a:r>
              <a:rPr lang="en-US" altLang="zh-CN" dirty="0" smtClean="0"/>
              <a:t>30</a:t>
            </a:r>
            <a:r>
              <a:rPr lang="zh-CN" altLang="en-US" dirty="0" smtClean="0"/>
              <a:t>日，上海工人抗议日本帝国主义杀害工人（</a:t>
            </a:r>
            <a:r>
              <a:rPr lang="zh-CN" altLang="en-US" dirty="0" smtClean="0">
                <a:noFill/>
              </a:rPr>
              <a:t>顾正红</a:t>
            </a:r>
            <a:r>
              <a:rPr lang="zh-CN" altLang="en-US" dirty="0" smtClean="0"/>
              <a:t>）的游行队伍，在行进到（</a:t>
            </a:r>
            <a:r>
              <a:rPr lang="zh-CN" altLang="en-US" dirty="0" smtClean="0">
                <a:noFill/>
              </a:rPr>
              <a:t>英</a:t>
            </a:r>
            <a:r>
              <a:rPr lang="zh-CN" altLang="en-US" dirty="0" smtClean="0"/>
              <a:t>）国巡捕房门口后，（</a:t>
            </a:r>
            <a:r>
              <a:rPr lang="zh-CN" altLang="en-US" dirty="0" smtClean="0">
                <a:noFill/>
              </a:rPr>
              <a:t>英</a:t>
            </a:r>
            <a:r>
              <a:rPr lang="zh-CN" altLang="en-US" dirty="0" smtClean="0"/>
              <a:t>）国帝国主义向正在游行的革命群众举起了屠刀。这便是举国震动的“五卅惨案”。“五卅惨案”发生后，革命群众不但没有被帝国主义的屠刀吓倒，还在世界范围内引发了更广泛的支持。</a:t>
            </a:r>
            <a:endParaRPr lang="zh-CN" altLang="en-US" dirty="0"/>
          </a:p>
        </p:txBody>
      </p:sp>
    </p:spTree>
    <p:extLst>
      <p:ext uri="{BB962C8B-B14F-4D97-AF65-F5344CB8AC3E}">
        <p14:creationId xmlns:p14="http://schemas.microsoft.com/office/powerpoint/2010/main" xmlns="" val="17320525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972AF0C7-E3F4-4A29-A24B-ECE2AA22A090}"/>
              </a:ext>
            </a:extLst>
          </p:cNvPr>
          <p:cNvSpPr>
            <a:spLocks noGrp="1"/>
          </p:cNvSpPr>
          <p:nvPr>
            <p:ph type="title"/>
          </p:nvPr>
        </p:nvSpPr>
        <p:spPr/>
        <p:txBody>
          <a:bodyPr>
            <a:normAutofit fontScale="90000"/>
          </a:bodyPr>
          <a:lstStyle/>
          <a:p>
            <a:r>
              <a:rPr lang="zh-CN" altLang="en-US" dirty="0" smtClean="0"/>
              <a:t>北伐洪流 铁军扬名</a:t>
            </a:r>
            <a:endParaRPr lang="zh-CN" altLang="en-US" dirty="0"/>
          </a:p>
        </p:txBody>
      </p:sp>
      <p:sp>
        <p:nvSpPr>
          <p:cNvPr id="6" name="内容占位符 5">
            <a:extLst>
              <a:ext uri="{FF2B5EF4-FFF2-40B4-BE49-F238E27FC236}">
                <a16:creationId xmlns:a16="http://schemas.microsoft.com/office/drawing/2014/main" xmlns="" id="{94778BA2-15FB-4499-BA37-63EE4BB401B7}"/>
              </a:ext>
            </a:extLst>
          </p:cNvPr>
          <p:cNvSpPr>
            <a:spLocks noGrp="1"/>
          </p:cNvSpPr>
          <p:nvPr>
            <p:ph idx="1"/>
          </p:nvPr>
        </p:nvSpPr>
        <p:spPr>
          <a:xfrm>
            <a:off x="1387365" y="1755228"/>
            <a:ext cx="9293335" cy="4239172"/>
          </a:xfrm>
        </p:spPr>
        <p:txBody>
          <a:bodyPr/>
          <a:lstStyle/>
          <a:p>
            <a:r>
              <a:rPr lang="en-US" altLang="zh-CN" dirty="0" smtClean="0"/>
              <a:t>1926</a:t>
            </a:r>
            <a:r>
              <a:rPr lang="zh-CN" altLang="en-US" dirty="0" smtClean="0"/>
              <a:t>年</a:t>
            </a:r>
            <a:r>
              <a:rPr lang="en-US" altLang="zh-CN" dirty="0" smtClean="0"/>
              <a:t>7</a:t>
            </a:r>
            <a:r>
              <a:rPr lang="zh-CN" altLang="en-US" dirty="0" smtClean="0"/>
              <a:t>月，由广东国民政府发动的北伐战争全面爆发。这是一场反对北洋军阀的革命斗争，是国共两党的第一次合作，更是中国共产党对武装革命的一次探索。面对以吴（</a:t>
            </a:r>
            <a:r>
              <a:rPr lang="zh-CN" altLang="en-US" dirty="0" smtClean="0">
                <a:noFill/>
              </a:rPr>
              <a:t>佩孚</a:t>
            </a:r>
            <a:r>
              <a:rPr lang="zh-CN" altLang="en-US" dirty="0" smtClean="0"/>
              <a:t>）、孙（</a:t>
            </a:r>
            <a:r>
              <a:rPr lang="zh-CN" altLang="en-US" dirty="0" smtClean="0">
                <a:noFill/>
              </a:rPr>
              <a:t>传芳</a:t>
            </a:r>
            <a:r>
              <a:rPr lang="zh-CN" altLang="en-US" dirty="0" smtClean="0"/>
              <a:t>）、张（</a:t>
            </a:r>
            <a:r>
              <a:rPr lang="zh-CN" altLang="en-US" dirty="0" smtClean="0">
                <a:noFill/>
              </a:rPr>
              <a:t>作霖</a:t>
            </a:r>
            <a:r>
              <a:rPr lang="zh-CN" altLang="en-US" dirty="0" smtClean="0"/>
              <a:t>）为首的军阀，中国共产党更是独立武装了一支精锐部队。在北伐战争期间，这支勇猛善战、连战皆捷的革命军队，沉重地打击了北洋军阀的势力，取得了“汀泗桥”“贺胜桥”等战斗的胜利，同时也为所在的“第（</a:t>
            </a:r>
            <a:r>
              <a:rPr lang="zh-CN" altLang="en-US" dirty="0" smtClean="0">
                <a:noFill/>
              </a:rPr>
              <a:t>四</a:t>
            </a:r>
            <a:r>
              <a:rPr lang="zh-CN" altLang="en-US" dirty="0" smtClean="0"/>
              <a:t>）军”赢得了“铁军”的光荣称号。</a:t>
            </a:r>
            <a:endParaRPr lang="zh-CN" altLang="en-US" dirty="0"/>
          </a:p>
        </p:txBody>
      </p:sp>
    </p:spTree>
    <p:extLst>
      <p:ext uri="{BB962C8B-B14F-4D97-AF65-F5344CB8AC3E}">
        <p14:creationId xmlns:p14="http://schemas.microsoft.com/office/powerpoint/2010/main" xmlns="" val="17320525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972AF0C7-E3F4-4A29-A24B-ECE2AA22A090}"/>
              </a:ext>
            </a:extLst>
          </p:cNvPr>
          <p:cNvSpPr>
            <a:spLocks noGrp="1"/>
          </p:cNvSpPr>
          <p:nvPr>
            <p:ph type="title"/>
          </p:nvPr>
        </p:nvSpPr>
        <p:spPr/>
        <p:txBody>
          <a:bodyPr>
            <a:normAutofit fontScale="90000"/>
          </a:bodyPr>
          <a:lstStyle/>
          <a:p>
            <a:r>
              <a:rPr lang="zh-CN" altLang="en-US" dirty="0" smtClean="0"/>
              <a:t>黑手高悬 国共破裂</a:t>
            </a:r>
            <a:endParaRPr lang="zh-CN" altLang="en-US" dirty="0"/>
          </a:p>
        </p:txBody>
      </p:sp>
      <p:sp>
        <p:nvSpPr>
          <p:cNvPr id="6" name="内容占位符 5">
            <a:extLst>
              <a:ext uri="{FF2B5EF4-FFF2-40B4-BE49-F238E27FC236}">
                <a16:creationId xmlns:a16="http://schemas.microsoft.com/office/drawing/2014/main" xmlns="" id="{94778BA2-15FB-4499-BA37-63EE4BB401B7}"/>
              </a:ext>
            </a:extLst>
          </p:cNvPr>
          <p:cNvSpPr>
            <a:spLocks noGrp="1"/>
          </p:cNvSpPr>
          <p:nvPr>
            <p:ph idx="1"/>
          </p:nvPr>
        </p:nvSpPr>
        <p:spPr>
          <a:xfrm>
            <a:off x="1387365" y="1755228"/>
            <a:ext cx="9293335" cy="4239172"/>
          </a:xfrm>
        </p:spPr>
        <p:txBody>
          <a:bodyPr>
            <a:normAutofit/>
          </a:bodyPr>
          <a:lstStyle/>
          <a:p>
            <a:r>
              <a:rPr lang="zh-CN" altLang="en-US" sz="3600" dirty="0" smtClean="0"/>
              <a:t>从</a:t>
            </a:r>
            <a:r>
              <a:rPr lang="en-US" altLang="zh-CN" sz="3600" dirty="0" smtClean="0"/>
              <a:t>1926</a:t>
            </a:r>
            <a:r>
              <a:rPr lang="zh-CN" altLang="en-US" sz="3600" dirty="0" smtClean="0"/>
              <a:t>年</a:t>
            </a:r>
            <a:r>
              <a:rPr lang="en-US" altLang="zh-CN" sz="3600" dirty="0" smtClean="0"/>
              <a:t>7</a:t>
            </a:r>
            <a:r>
              <a:rPr lang="zh-CN" altLang="en-US" sz="3600" dirty="0" smtClean="0"/>
              <a:t>月起，国民革命军从（</a:t>
            </a:r>
            <a:r>
              <a:rPr lang="zh-CN" altLang="en-US" sz="3600" dirty="0" smtClean="0">
                <a:noFill/>
              </a:rPr>
              <a:t>广东</a:t>
            </a:r>
            <a:r>
              <a:rPr lang="zh-CN" altLang="en-US" sz="3600" dirty="0" smtClean="0"/>
              <a:t>）起兵北伐，连克</a:t>
            </a:r>
            <a:r>
              <a:rPr lang="en-US" altLang="zh-CN" sz="3600" dirty="0" smtClean="0"/>
              <a:t>(</a:t>
            </a:r>
            <a:r>
              <a:rPr lang="zh-CN" altLang="en-US" sz="3600" dirty="0" smtClean="0">
                <a:noFill/>
              </a:rPr>
              <a:t>长沙</a:t>
            </a:r>
            <a:r>
              <a:rPr lang="en-US" altLang="zh-CN" sz="3600" dirty="0" smtClean="0"/>
              <a:t>)</a:t>
            </a:r>
            <a:r>
              <a:rPr lang="zh-CN" altLang="en-US" sz="3600" dirty="0" smtClean="0"/>
              <a:t>、</a:t>
            </a:r>
            <a:r>
              <a:rPr lang="en-US" altLang="zh-CN" sz="3600" dirty="0" smtClean="0"/>
              <a:t>(</a:t>
            </a:r>
            <a:r>
              <a:rPr lang="zh-CN" altLang="en-US" sz="3600" dirty="0" smtClean="0">
                <a:noFill/>
              </a:rPr>
              <a:t>武汉</a:t>
            </a:r>
            <a:r>
              <a:rPr lang="en-US" altLang="zh-CN" sz="3600" dirty="0" smtClean="0"/>
              <a:t>)</a:t>
            </a:r>
            <a:r>
              <a:rPr lang="zh-CN" altLang="en-US" sz="3600" dirty="0" smtClean="0"/>
              <a:t>等地，然而就在革命形势一片大好，即将取得国民革命胜利之时，一件突发事件却彻底打乱了胜利的步伐。国民党与中国共产党决裂，开始排斥和对抗共产党，也为后来的十年内战埋下了深深的伏笔。</a:t>
            </a:r>
            <a:endParaRPr lang="zh-CN" altLang="en-US" sz="3600" dirty="0"/>
          </a:p>
        </p:txBody>
      </p:sp>
    </p:spTree>
    <p:extLst>
      <p:ext uri="{BB962C8B-B14F-4D97-AF65-F5344CB8AC3E}">
        <p14:creationId xmlns:p14="http://schemas.microsoft.com/office/powerpoint/2010/main" xmlns="" val="17320525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972AF0C7-E3F4-4A29-A24B-ECE2AA22A090}"/>
              </a:ext>
            </a:extLst>
          </p:cNvPr>
          <p:cNvSpPr>
            <a:spLocks noGrp="1"/>
          </p:cNvSpPr>
          <p:nvPr>
            <p:ph type="title"/>
          </p:nvPr>
        </p:nvSpPr>
        <p:spPr/>
        <p:txBody>
          <a:bodyPr>
            <a:normAutofit fontScale="90000"/>
          </a:bodyPr>
          <a:lstStyle/>
          <a:p>
            <a:r>
              <a:rPr lang="zh-CN" altLang="en-US" dirty="0" smtClean="0"/>
              <a:t>黑手高悬 国共破裂</a:t>
            </a:r>
            <a:endParaRPr lang="zh-CN" altLang="en-US" dirty="0"/>
          </a:p>
        </p:txBody>
      </p:sp>
      <p:sp>
        <p:nvSpPr>
          <p:cNvPr id="6" name="内容占位符 5">
            <a:extLst>
              <a:ext uri="{FF2B5EF4-FFF2-40B4-BE49-F238E27FC236}">
                <a16:creationId xmlns:a16="http://schemas.microsoft.com/office/drawing/2014/main" xmlns="" id="{94778BA2-15FB-4499-BA37-63EE4BB401B7}"/>
              </a:ext>
            </a:extLst>
          </p:cNvPr>
          <p:cNvSpPr>
            <a:spLocks noGrp="1"/>
          </p:cNvSpPr>
          <p:nvPr>
            <p:ph idx="1"/>
          </p:nvPr>
        </p:nvSpPr>
        <p:spPr>
          <a:xfrm>
            <a:off x="1387365" y="1755228"/>
            <a:ext cx="9293335" cy="4239172"/>
          </a:xfrm>
        </p:spPr>
        <p:txBody>
          <a:bodyPr>
            <a:normAutofit/>
          </a:bodyPr>
          <a:lstStyle/>
          <a:p>
            <a:r>
              <a:rPr lang="zh-CN" altLang="en-US" sz="3600" dirty="0" smtClean="0"/>
              <a:t>从</a:t>
            </a:r>
            <a:r>
              <a:rPr lang="en-US" altLang="zh-CN" sz="3600" dirty="0" smtClean="0"/>
              <a:t>1926</a:t>
            </a:r>
            <a:r>
              <a:rPr lang="zh-CN" altLang="en-US" sz="3600" dirty="0" smtClean="0"/>
              <a:t>年</a:t>
            </a:r>
            <a:r>
              <a:rPr lang="en-US" altLang="zh-CN" sz="3600" dirty="0" smtClean="0"/>
              <a:t>7</a:t>
            </a:r>
            <a:r>
              <a:rPr lang="zh-CN" altLang="en-US" sz="3600" dirty="0" smtClean="0"/>
              <a:t>月起，国民革命军从（</a:t>
            </a:r>
            <a:r>
              <a:rPr lang="zh-CN" altLang="en-US" sz="3600" dirty="0" smtClean="0">
                <a:noFill/>
              </a:rPr>
              <a:t>广东</a:t>
            </a:r>
            <a:r>
              <a:rPr lang="zh-CN" altLang="en-US" sz="3600" dirty="0" smtClean="0"/>
              <a:t>）起兵北伐，连克</a:t>
            </a:r>
            <a:r>
              <a:rPr lang="en-US" altLang="zh-CN" sz="3600" dirty="0" smtClean="0"/>
              <a:t>(</a:t>
            </a:r>
            <a:r>
              <a:rPr lang="zh-CN" altLang="en-US" sz="3600" dirty="0" smtClean="0">
                <a:noFill/>
              </a:rPr>
              <a:t>长沙</a:t>
            </a:r>
            <a:r>
              <a:rPr lang="en-US" altLang="zh-CN" sz="3600" dirty="0" smtClean="0"/>
              <a:t>)</a:t>
            </a:r>
            <a:r>
              <a:rPr lang="zh-CN" altLang="en-US" sz="3600" dirty="0" smtClean="0"/>
              <a:t>、</a:t>
            </a:r>
            <a:r>
              <a:rPr lang="en-US" altLang="zh-CN" sz="3600" dirty="0" smtClean="0"/>
              <a:t>(</a:t>
            </a:r>
            <a:r>
              <a:rPr lang="zh-CN" altLang="en-US" sz="3600" dirty="0" smtClean="0">
                <a:noFill/>
              </a:rPr>
              <a:t>武汉</a:t>
            </a:r>
            <a:r>
              <a:rPr lang="en-US" altLang="zh-CN" sz="3600" dirty="0" smtClean="0"/>
              <a:t>)</a:t>
            </a:r>
            <a:r>
              <a:rPr lang="zh-CN" altLang="en-US" sz="3600" dirty="0" smtClean="0"/>
              <a:t>等地，然而就在革命形势一片大好，即将取得国民革命胜利之时，一件突发事件却彻底打乱了胜利的步伐。国民党与中国共产党决裂，开始排斥和对抗共产党，也为后来的十年内战埋下了深深的伏笔。</a:t>
            </a:r>
            <a:endParaRPr lang="zh-CN" altLang="en-US" sz="3600" dirty="0"/>
          </a:p>
        </p:txBody>
      </p:sp>
    </p:spTree>
    <p:extLst>
      <p:ext uri="{BB962C8B-B14F-4D97-AF65-F5344CB8AC3E}">
        <p14:creationId xmlns:p14="http://schemas.microsoft.com/office/powerpoint/2010/main" xmlns="" val="17320525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xmlns="" id="{8A8CEC6B-E10E-4AA8-835C-B204EFB3F998}"/>
              </a:ext>
            </a:extLst>
          </p:cNvPr>
          <p:cNvSpPr>
            <a:spLocks noGrp="1"/>
          </p:cNvSpPr>
          <p:nvPr>
            <p:ph type="title"/>
          </p:nvPr>
        </p:nvSpPr>
        <p:spPr>
          <a:xfrm>
            <a:off x="831850" y="2600325"/>
            <a:ext cx="10515600" cy="915385"/>
          </a:xfrm>
        </p:spPr>
        <p:txBody>
          <a:bodyPr/>
          <a:lstStyle/>
          <a:p>
            <a:r>
              <a:rPr lang="zh-CN" altLang="en-US" dirty="0" smtClean="0"/>
              <a:t>土地革命战争篇</a:t>
            </a:r>
            <a:endParaRPr lang="zh-CN" altLang="en-US" dirty="0"/>
          </a:p>
        </p:txBody>
      </p:sp>
      <p:sp>
        <p:nvSpPr>
          <p:cNvPr id="5" name="文本占位符 4">
            <a:extLst>
              <a:ext uri="{FF2B5EF4-FFF2-40B4-BE49-F238E27FC236}">
                <a16:creationId xmlns:a16="http://schemas.microsoft.com/office/drawing/2014/main" xmlns="" id="{5E2279BE-2BDD-4B91-8552-AED1028428F3}"/>
              </a:ext>
            </a:extLst>
          </p:cNvPr>
          <p:cNvSpPr>
            <a:spLocks noGrp="1"/>
          </p:cNvSpPr>
          <p:nvPr>
            <p:ph type="body" idx="1"/>
          </p:nvPr>
        </p:nvSpPr>
        <p:spPr>
          <a:xfrm>
            <a:off x="831850" y="3551146"/>
            <a:ext cx="10515600" cy="501869"/>
          </a:xfrm>
        </p:spPr>
        <p:txBody>
          <a:bodyPr/>
          <a:lstStyle/>
          <a:p>
            <a:r>
              <a:rPr lang="zh-CN" altLang="en-US" dirty="0" smtClean="0"/>
              <a:t>猜猜看（</a:t>
            </a:r>
            <a:r>
              <a:rPr lang="zh-CN" altLang="en-US" dirty="0" smtClean="0">
                <a:noFill/>
              </a:rPr>
              <a:t>我是谁？我从拿来？</a:t>
            </a:r>
            <a:r>
              <a:rPr lang="zh-CN" altLang="en-US" dirty="0" smtClean="0"/>
              <a:t>）</a:t>
            </a:r>
            <a:endParaRPr lang="zh-CN" altLang="en-US" dirty="0"/>
          </a:p>
        </p:txBody>
      </p:sp>
      <p:pic>
        <p:nvPicPr>
          <p:cNvPr id="7" name="图片 6">
            <a:extLst>
              <a:ext uri="{FF2B5EF4-FFF2-40B4-BE49-F238E27FC236}">
                <a16:creationId xmlns:a16="http://schemas.microsoft.com/office/drawing/2014/main" xmlns="" id="{B3FAF065-4459-452E-8A45-2921112AC949}"/>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5382628" y="1076508"/>
            <a:ext cx="1426743" cy="1426743"/>
          </a:xfrm>
          <a:prstGeom prst="rect">
            <a:avLst/>
          </a:prstGeom>
        </p:spPr>
      </p:pic>
      <p:sp>
        <p:nvSpPr>
          <p:cNvPr id="8" name="文本框 7">
            <a:extLst>
              <a:ext uri="{FF2B5EF4-FFF2-40B4-BE49-F238E27FC236}">
                <a16:creationId xmlns:a16="http://schemas.microsoft.com/office/drawing/2014/main" xmlns="" id="{2613FE86-0720-467A-AFB2-03539A7660AA}"/>
              </a:ext>
            </a:extLst>
          </p:cNvPr>
          <p:cNvSpPr txBox="1"/>
          <p:nvPr/>
        </p:nvSpPr>
        <p:spPr>
          <a:xfrm>
            <a:off x="5822589" y="1559046"/>
            <a:ext cx="534122" cy="461665"/>
          </a:xfrm>
          <a:prstGeom prst="rect">
            <a:avLst/>
          </a:prstGeom>
          <a:noFill/>
        </p:spPr>
        <p:txBody>
          <a:bodyPr wrap="none" rtlCol="0">
            <a:spAutoFit/>
          </a:bodyPr>
          <a:lstStyle/>
          <a:p>
            <a:pPr algn="ctr"/>
            <a:r>
              <a:rPr lang="en-US" altLang="zh-CN" sz="2400" dirty="0" smtClean="0">
                <a:solidFill>
                  <a:srgbClr val="E5D4A5"/>
                </a:solidFill>
                <a:latin typeface="华文琥珀" panose="02010800040101010101" pitchFamily="2" charset="-122"/>
                <a:ea typeface="华文琥珀" panose="02010800040101010101" pitchFamily="2" charset="-122"/>
              </a:rPr>
              <a:t>03</a:t>
            </a:r>
            <a:endParaRPr lang="zh-CN" altLang="en-US" sz="2400" dirty="0">
              <a:solidFill>
                <a:srgbClr val="E5D4A5"/>
              </a:solidFill>
              <a:latin typeface="华文琥珀" panose="02010800040101010101" pitchFamily="2" charset="-122"/>
              <a:ea typeface="华文琥珀" panose="02010800040101010101" pitchFamily="2" charset="-122"/>
            </a:endParaRPr>
          </a:p>
        </p:txBody>
      </p:sp>
    </p:spTree>
    <p:extLst>
      <p:ext uri="{BB962C8B-B14F-4D97-AF65-F5344CB8AC3E}">
        <p14:creationId xmlns:p14="http://schemas.microsoft.com/office/powerpoint/2010/main" xmlns="" val="340155653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xmlns="" id="{29E9FEAD-C8A0-40F0-8076-EA7CE624EDC8}"/>
              </a:ext>
            </a:extLst>
          </p:cNvPr>
          <p:cNvSpPr>
            <a:spLocks noGrp="1"/>
          </p:cNvSpPr>
          <p:nvPr>
            <p:ph type="title"/>
          </p:nvPr>
        </p:nvSpPr>
        <p:spPr/>
        <p:txBody>
          <a:bodyPr>
            <a:normAutofit fontScale="90000"/>
          </a:bodyPr>
          <a:lstStyle/>
          <a:p>
            <a:r>
              <a:rPr lang="zh-CN" altLang="en-US" dirty="0" smtClean="0"/>
              <a:t>南昌起义 八七定向</a:t>
            </a:r>
            <a:endParaRPr lang="zh-CN" altLang="en-US" dirty="0"/>
          </a:p>
        </p:txBody>
      </p:sp>
      <p:sp>
        <p:nvSpPr>
          <p:cNvPr id="12" name="内容占位符 11">
            <a:extLst>
              <a:ext uri="{FF2B5EF4-FFF2-40B4-BE49-F238E27FC236}">
                <a16:creationId xmlns:a16="http://schemas.microsoft.com/office/drawing/2014/main" xmlns="" id="{ACA94F78-7278-4540-B2DA-5DFDC883B17C}"/>
              </a:ext>
            </a:extLst>
          </p:cNvPr>
          <p:cNvSpPr>
            <a:spLocks noGrp="1"/>
          </p:cNvSpPr>
          <p:nvPr>
            <p:ph idx="1"/>
          </p:nvPr>
        </p:nvSpPr>
        <p:spPr>
          <a:xfrm>
            <a:off x="4851400" y="1498600"/>
            <a:ext cx="6165849" cy="4787899"/>
          </a:xfrm>
        </p:spPr>
        <p:txBody>
          <a:bodyPr>
            <a:normAutofit/>
          </a:bodyPr>
          <a:lstStyle/>
          <a:p>
            <a:r>
              <a:rPr lang="zh-CN" altLang="en-US" dirty="0" smtClean="0"/>
              <a:t>南昌武装起义是对国民党反动派屠杀政策的反抗，</a:t>
            </a:r>
            <a:r>
              <a:rPr lang="en-US" altLang="zh-CN" dirty="0" smtClean="0"/>
              <a:t>1927</a:t>
            </a:r>
            <a:r>
              <a:rPr lang="zh-CN" altLang="en-US" dirty="0" smtClean="0"/>
              <a:t>年</a:t>
            </a:r>
            <a:r>
              <a:rPr lang="en-US" altLang="zh-CN" dirty="0" smtClean="0"/>
              <a:t>4</a:t>
            </a:r>
            <a:r>
              <a:rPr lang="zh-CN" altLang="en-US" dirty="0" smtClean="0"/>
              <a:t>月</a:t>
            </a:r>
            <a:r>
              <a:rPr lang="en-US" altLang="zh-CN" dirty="0" smtClean="0"/>
              <a:t>12</a:t>
            </a:r>
            <a:r>
              <a:rPr lang="zh-CN" altLang="en-US" dirty="0" smtClean="0"/>
              <a:t>日，蒋介石在上海发动反革命政变，向群众举起屠刀，随后各地反动势力也纷纷以“清党”为名，大肆捕杀共产党员和革命群众。中国共产党随后在</a:t>
            </a:r>
            <a:r>
              <a:rPr lang="en-US" altLang="zh-CN" dirty="0" smtClean="0"/>
              <a:t>8</a:t>
            </a:r>
            <a:r>
              <a:rPr lang="zh-CN" altLang="en-US" dirty="0" smtClean="0"/>
              <a:t>月</a:t>
            </a:r>
            <a:r>
              <a:rPr lang="en-US" altLang="zh-CN" dirty="0" smtClean="0"/>
              <a:t>1</a:t>
            </a:r>
            <a:r>
              <a:rPr lang="zh-CN" altLang="en-US" dirty="0" smtClean="0"/>
              <a:t>日，发动南昌起义，打响武装反抗国民党反动派的第一枪，随后召开八七会议，从此中国共产党开始了创建人民军队独立领导武装斗争的光辉历程。</a:t>
            </a:r>
            <a:endParaRPr lang="en-US" altLang="zh-CN" dirty="0" smtClean="0"/>
          </a:p>
          <a:p>
            <a:r>
              <a:rPr lang="zh-CN" altLang="en-US" dirty="0" smtClean="0"/>
              <a:t>左图是（</a:t>
            </a:r>
            <a:r>
              <a:rPr lang="zh-CN" altLang="en-US" dirty="0" smtClean="0">
                <a:noFill/>
              </a:rPr>
              <a:t>蒋介石</a:t>
            </a:r>
            <a:r>
              <a:rPr lang="zh-CN" altLang="en-US" dirty="0" smtClean="0"/>
              <a:t>）</a:t>
            </a:r>
            <a:endParaRPr lang="zh-CN" altLang="en-US" dirty="0"/>
          </a:p>
        </p:txBody>
      </p:sp>
      <p:pic>
        <p:nvPicPr>
          <p:cNvPr id="9" name="内容占位符 8">
            <a:extLst>
              <a:ext uri="{FF2B5EF4-FFF2-40B4-BE49-F238E27FC236}">
                <a16:creationId xmlns:a16="http://schemas.microsoft.com/office/drawing/2014/main" xmlns="" id="{18089D5D-D3BD-493C-AF5C-E253296018F2}"/>
              </a:ext>
            </a:extLst>
          </p:cNvPr>
          <p:cNvPicPr>
            <a:picLocks noGrp="1" noChangeAspect="1"/>
          </p:cNvPicPr>
          <p:nvPr>
            <p:ph sz="quarter" idx="13"/>
          </p:nvPr>
        </p:nvPicPr>
        <p:blipFill>
          <a:blip r:embed="rId2"/>
          <a:stretch>
            <a:fillRect/>
          </a:stretch>
        </p:blipFill>
        <p:spPr>
          <a:xfrm>
            <a:off x="1564901" y="1590581"/>
            <a:ext cx="2926345" cy="4101079"/>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xmlns="" val="93234404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xmlns="" id="{29E9FEAD-C8A0-40F0-8076-EA7CE624EDC8}"/>
              </a:ext>
            </a:extLst>
          </p:cNvPr>
          <p:cNvSpPr>
            <a:spLocks noGrp="1"/>
          </p:cNvSpPr>
          <p:nvPr>
            <p:ph type="title"/>
          </p:nvPr>
        </p:nvSpPr>
        <p:spPr/>
        <p:txBody>
          <a:bodyPr>
            <a:normAutofit fontScale="90000"/>
          </a:bodyPr>
          <a:lstStyle/>
          <a:p>
            <a:r>
              <a:rPr lang="zh-CN" altLang="en-US" dirty="0" smtClean="0"/>
              <a:t>秋收暴动 开辟井冈</a:t>
            </a:r>
            <a:endParaRPr lang="zh-CN" altLang="en-US" dirty="0"/>
          </a:p>
        </p:txBody>
      </p:sp>
      <p:sp>
        <p:nvSpPr>
          <p:cNvPr id="12" name="内容占位符 11">
            <a:extLst>
              <a:ext uri="{FF2B5EF4-FFF2-40B4-BE49-F238E27FC236}">
                <a16:creationId xmlns:a16="http://schemas.microsoft.com/office/drawing/2014/main" xmlns="" id="{ACA94F78-7278-4540-B2DA-5DFDC883B17C}"/>
              </a:ext>
            </a:extLst>
          </p:cNvPr>
          <p:cNvSpPr>
            <a:spLocks noGrp="1"/>
          </p:cNvSpPr>
          <p:nvPr>
            <p:ph idx="1"/>
          </p:nvPr>
        </p:nvSpPr>
        <p:spPr>
          <a:xfrm>
            <a:off x="4533900" y="1473200"/>
            <a:ext cx="6724650" cy="4787899"/>
          </a:xfrm>
        </p:spPr>
        <p:txBody>
          <a:bodyPr>
            <a:normAutofit/>
          </a:bodyPr>
          <a:lstStyle/>
          <a:p>
            <a:r>
              <a:rPr lang="zh-CN" altLang="en-US" dirty="0" smtClean="0"/>
              <a:t>秋收起义是</a:t>
            </a:r>
            <a:r>
              <a:rPr lang="en-US" altLang="zh-CN" dirty="0" smtClean="0"/>
              <a:t>1927</a:t>
            </a:r>
            <a:r>
              <a:rPr lang="zh-CN" altLang="en-US" dirty="0" smtClean="0"/>
              <a:t>年</a:t>
            </a:r>
            <a:r>
              <a:rPr lang="en-US" altLang="zh-CN" dirty="0" smtClean="0"/>
              <a:t>9</a:t>
            </a:r>
            <a:r>
              <a:rPr lang="zh-CN" altLang="en-US" dirty="0" smtClean="0"/>
              <a:t>月</a:t>
            </a:r>
            <a:r>
              <a:rPr lang="en-US" altLang="zh-CN" dirty="0" smtClean="0"/>
              <a:t>9</a:t>
            </a:r>
            <a:r>
              <a:rPr lang="zh-CN" altLang="en-US" dirty="0" smtClean="0"/>
              <a:t>日，由毛泽东在湖南东部和江西西部领导的工农革命军举行的一次武装起义，是继南昌起义之后，中国共产党领导的又一次著名的武装起义。虽然秋收起义最初的目标是攻占湖南长沙，但随着起义过程中，敌强我弱的态势愈发显著，起义领导人毛泽东决定，带领部队在井冈山开辟农村革命根据地，从而保存有生力量，逐渐壮大队伍，这一举措也为中国革命找到了一条崭新的道路。左图是（</a:t>
            </a:r>
            <a:r>
              <a:rPr lang="zh-CN" altLang="en-US" dirty="0" smtClean="0">
                <a:noFill/>
              </a:rPr>
              <a:t>毛泽东</a:t>
            </a:r>
            <a:r>
              <a:rPr lang="zh-CN" altLang="en-US" dirty="0" smtClean="0"/>
              <a:t>）</a:t>
            </a:r>
            <a:endParaRPr lang="zh-CN" altLang="en-US" dirty="0"/>
          </a:p>
        </p:txBody>
      </p:sp>
      <p:pic>
        <p:nvPicPr>
          <p:cNvPr id="9" name="内容占位符 8">
            <a:extLst>
              <a:ext uri="{FF2B5EF4-FFF2-40B4-BE49-F238E27FC236}">
                <a16:creationId xmlns:a16="http://schemas.microsoft.com/office/drawing/2014/main" xmlns="" id="{18089D5D-D3BD-493C-AF5C-E253296018F2}"/>
              </a:ext>
            </a:extLst>
          </p:cNvPr>
          <p:cNvPicPr>
            <a:picLocks noGrp="1" noChangeAspect="1"/>
          </p:cNvPicPr>
          <p:nvPr>
            <p:ph sz="quarter" idx="13"/>
          </p:nvPr>
        </p:nvPicPr>
        <p:blipFill>
          <a:blip r:embed="rId2"/>
          <a:stretch>
            <a:fillRect/>
          </a:stretch>
        </p:blipFill>
        <p:spPr>
          <a:xfrm>
            <a:off x="1418851" y="1758910"/>
            <a:ext cx="2926345" cy="3751722"/>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xmlns="" val="9323440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xmlns="" id="{29E9FEAD-C8A0-40F0-8076-EA7CE624EDC8}"/>
              </a:ext>
            </a:extLst>
          </p:cNvPr>
          <p:cNvSpPr>
            <a:spLocks noGrp="1"/>
          </p:cNvSpPr>
          <p:nvPr>
            <p:ph type="title"/>
          </p:nvPr>
        </p:nvSpPr>
        <p:spPr/>
        <p:txBody>
          <a:bodyPr>
            <a:normAutofit fontScale="90000"/>
          </a:bodyPr>
          <a:lstStyle/>
          <a:p>
            <a:r>
              <a:rPr lang="zh-CN" altLang="en-US" dirty="0" smtClean="0"/>
              <a:t>朱毛会师 组建劲旅</a:t>
            </a:r>
            <a:endParaRPr lang="zh-CN" altLang="en-US" dirty="0"/>
          </a:p>
        </p:txBody>
      </p:sp>
      <p:sp>
        <p:nvSpPr>
          <p:cNvPr id="12" name="内容占位符 11">
            <a:extLst>
              <a:ext uri="{FF2B5EF4-FFF2-40B4-BE49-F238E27FC236}">
                <a16:creationId xmlns:a16="http://schemas.microsoft.com/office/drawing/2014/main" xmlns="" id="{ACA94F78-7278-4540-B2DA-5DFDC883B17C}"/>
              </a:ext>
            </a:extLst>
          </p:cNvPr>
          <p:cNvSpPr>
            <a:spLocks noGrp="1"/>
          </p:cNvSpPr>
          <p:nvPr>
            <p:ph idx="1"/>
          </p:nvPr>
        </p:nvSpPr>
        <p:spPr>
          <a:xfrm>
            <a:off x="4533900" y="1885950"/>
            <a:ext cx="6724650" cy="4375149"/>
          </a:xfrm>
        </p:spPr>
        <p:txBody>
          <a:bodyPr>
            <a:normAutofit/>
          </a:bodyPr>
          <a:lstStyle/>
          <a:p>
            <a:r>
              <a:rPr lang="zh-CN" altLang="en-US" dirty="0" smtClean="0"/>
              <a:t>朱毛会师是中国革命史上的一个重大事件，对中央苏区的开创具有重大而深远的意义。在南昌起义失败后，朱德、陈毅领导的一路起义部队，四处征战、不断转移，损失惨重。此时，休整部队已成为最迫切的事情。最终，朱德、陈毅决定，也将起义部队开往井冈山。</a:t>
            </a:r>
            <a:endParaRPr lang="en-US" altLang="zh-CN" dirty="0" smtClean="0"/>
          </a:p>
          <a:p>
            <a:r>
              <a:rPr lang="zh-CN" altLang="en-US" dirty="0" smtClean="0"/>
              <a:t>左图是（</a:t>
            </a:r>
            <a:r>
              <a:rPr lang="zh-CN" altLang="en-US" dirty="0" smtClean="0">
                <a:noFill/>
              </a:rPr>
              <a:t>陈毅</a:t>
            </a:r>
            <a:r>
              <a:rPr lang="zh-CN" altLang="en-US" dirty="0" smtClean="0"/>
              <a:t>）</a:t>
            </a:r>
            <a:endParaRPr lang="zh-CN" altLang="en-US" dirty="0"/>
          </a:p>
        </p:txBody>
      </p:sp>
      <p:pic>
        <p:nvPicPr>
          <p:cNvPr id="9" name="内容占位符 8">
            <a:extLst>
              <a:ext uri="{FF2B5EF4-FFF2-40B4-BE49-F238E27FC236}">
                <a16:creationId xmlns:a16="http://schemas.microsoft.com/office/drawing/2014/main" xmlns="" id="{18089D5D-D3BD-493C-AF5C-E253296018F2}"/>
              </a:ext>
            </a:extLst>
          </p:cNvPr>
          <p:cNvPicPr>
            <a:picLocks noGrp="1" noChangeAspect="1"/>
          </p:cNvPicPr>
          <p:nvPr>
            <p:ph sz="quarter" idx="13"/>
          </p:nvPr>
        </p:nvPicPr>
        <p:blipFill>
          <a:blip r:embed="rId2"/>
          <a:stretch>
            <a:fillRect/>
          </a:stretch>
        </p:blipFill>
        <p:spPr>
          <a:xfrm>
            <a:off x="1463689" y="1758910"/>
            <a:ext cx="2836668" cy="3751722"/>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xmlns="" val="9323440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xmlns="" id="{29E9FEAD-C8A0-40F0-8076-EA7CE624EDC8}"/>
              </a:ext>
            </a:extLst>
          </p:cNvPr>
          <p:cNvSpPr>
            <a:spLocks noGrp="1"/>
          </p:cNvSpPr>
          <p:nvPr>
            <p:ph type="title"/>
          </p:nvPr>
        </p:nvSpPr>
        <p:spPr/>
        <p:txBody>
          <a:bodyPr>
            <a:normAutofit fontScale="90000"/>
          </a:bodyPr>
          <a:lstStyle/>
          <a:p>
            <a:r>
              <a:rPr lang="zh-CN" altLang="en-US" dirty="0" smtClean="0"/>
              <a:t>中共六大 低潮奋起</a:t>
            </a:r>
            <a:endParaRPr lang="zh-CN" altLang="en-US" dirty="0"/>
          </a:p>
        </p:txBody>
      </p:sp>
      <p:sp>
        <p:nvSpPr>
          <p:cNvPr id="12" name="内容占位符 11">
            <a:extLst>
              <a:ext uri="{FF2B5EF4-FFF2-40B4-BE49-F238E27FC236}">
                <a16:creationId xmlns:a16="http://schemas.microsoft.com/office/drawing/2014/main" xmlns="" id="{ACA94F78-7278-4540-B2DA-5DFDC883B17C}"/>
              </a:ext>
            </a:extLst>
          </p:cNvPr>
          <p:cNvSpPr>
            <a:spLocks noGrp="1"/>
          </p:cNvSpPr>
          <p:nvPr>
            <p:ph idx="1"/>
          </p:nvPr>
        </p:nvSpPr>
        <p:spPr>
          <a:xfrm>
            <a:off x="4533900" y="1943100"/>
            <a:ext cx="6724650" cy="4317999"/>
          </a:xfrm>
        </p:spPr>
        <p:txBody>
          <a:bodyPr>
            <a:normAutofit/>
          </a:bodyPr>
          <a:lstStyle/>
          <a:p>
            <a:r>
              <a:rPr lang="en-US" altLang="zh-CN" dirty="0" smtClean="0"/>
              <a:t>1928</a:t>
            </a:r>
            <a:r>
              <a:rPr lang="zh-CN" altLang="en-US" dirty="0" smtClean="0"/>
              <a:t>年的中国，刚刚面临大革命失败，国民党反动派大规模地屠杀革命群众，全国各地笼罩在“白色恐怖”的形势之下。走在低潮的革命战士，急切需要召开全国代表大会，回答和解决中国革命复兴的一系列复杂问题。中共中央报请共产国际同意后，决定中共六大在莫斯科召开。</a:t>
            </a:r>
            <a:endParaRPr lang="en-US" altLang="zh-CN" dirty="0" smtClean="0"/>
          </a:p>
          <a:p>
            <a:r>
              <a:rPr lang="zh-CN" altLang="en-US" dirty="0" smtClean="0"/>
              <a:t>左图是（</a:t>
            </a:r>
            <a:r>
              <a:rPr lang="zh-CN" altLang="en-US" dirty="0" smtClean="0">
                <a:noFill/>
              </a:rPr>
              <a:t>列宁</a:t>
            </a:r>
            <a:r>
              <a:rPr lang="zh-CN" altLang="en-US" dirty="0" smtClean="0"/>
              <a:t>）</a:t>
            </a:r>
            <a:endParaRPr lang="zh-CN" altLang="en-US" dirty="0"/>
          </a:p>
        </p:txBody>
      </p:sp>
      <p:pic>
        <p:nvPicPr>
          <p:cNvPr id="9" name="内容占位符 8">
            <a:extLst>
              <a:ext uri="{FF2B5EF4-FFF2-40B4-BE49-F238E27FC236}">
                <a16:creationId xmlns:a16="http://schemas.microsoft.com/office/drawing/2014/main" xmlns="" id="{18089D5D-D3BD-493C-AF5C-E253296018F2}"/>
              </a:ext>
            </a:extLst>
          </p:cNvPr>
          <p:cNvPicPr>
            <a:picLocks noGrp="1" noChangeAspect="1"/>
          </p:cNvPicPr>
          <p:nvPr>
            <p:ph sz="quarter" idx="13"/>
          </p:nvPr>
        </p:nvPicPr>
        <p:blipFill>
          <a:blip r:embed="rId2"/>
          <a:stretch>
            <a:fillRect/>
          </a:stretch>
        </p:blipFill>
        <p:spPr>
          <a:xfrm>
            <a:off x="1687031" y="1758910"/>
            <a:ext cx="2548419" cy="3751722"/>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xmlns="" val="9323440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xmlns="" id="{8A8CEC6B-E10E-4AA8-835C-B204EFB3F998}"/>
              </a:ext>
            </a:extLst>
          </p:cNvPr>
          <p:cNvSpPr>
            <a:spLocks noGrp="1"/>
          </p:cNvSpPr>
          <p:nvPr>
            <p:ph type="title"/>
          </p:nvPr>
        </p:nvSpPr>
        <p:spPr>
          <a:xfrm>
            <a:off x="831850" y="2600325"/>
            <a:ext cx="10515600" cy="915385"/>
          </a:xfrm>
        </p:spPr>
        <p:txBody>
          <a:bodyPr/>
          <a:lstStyle/>
          <a:p>
            <a:r>
              <a:rPr lang="zh-CN" altLang="en-US" dirty="0" smtClean="0"/>
              <a:t>建党篇</a:t>
            </a:r>
            <a:endParaRPr lang="zh-CN" altLang="en-US" dirty="0"/>
          </a:p>
        </p:txBody>
      </p:sp>
      <p:sp>
        <p:nvSpPr>
          <p:cNvPr id="5" name="文本占位符 4">
            <a:extLst>
              <a:ext uri="{FF2B5EF4-FFF2-40B4-BE49-F238E27FC236}">
                <a16:creationId xmlns:a16="http://schemas.microsoft.com/office/drawing/2014/main" xmlns="" id="{5E2279BE-2BDD-4B91-8552-AED1028428F3}"/>
              </a:ext>
            </a:extLst>
          </p:cNvPr>
          <p:cNvSpPr>
            <a:spLocks noGrp="1"/>
          </p:cNvSpPr>
          <p:nvPr>
            <p:ph type="body" idx="1"/>
          </p:nvPr>
        </p:nvSpPr>
        <p:spPr>
          <a:xfrm>
            <a:off x="831850" y="3551146"/>
            <a:ext cx="10515600" cy="501869"/>
          </a:xfrm>
        </p:spPr>
        <p:txBody>
          <a:bodyPr/>
          <a:lstStyle/>
          <a:p>
            <a:r>
              <a:rPr lang="zh-CN" altLang="en-US" dirty="0" smtClean="0"/>
              <a:t>填填看</a:t>
            </a:r>
            <a:r>
              <a:rPr lang="en-US" altLang="zh-CN" dirty="0" smtClean="0"/>
              <a:t>…</a:t>
            </a:r>
            <a:r>
              <a:rPr lang="zh-CN" altLang="en-US" dirty="0" smtClean="0"/>
              <a:t>（</a:t>
            </a:r>
            <a:r>
              <a:rPr lang="zh-CN" altLang="en-US" dirty="0" smtClean="0">
                <a:noFill/>
              </a:rPr>
              <a:t>说不定就对了</a:t>
            </a:r>
            <a:r>
              <a:rPr lang="zh-CN" altLang="en-US" dirty="0" smtClean="0"/>
              <a:t>）</a:t>
            </a:r>
            <a:endParaRPr lang="zh-CN" altLang="en-US" dirty="0"/>
          </a:p>
        </p:txBody>
      </p:sp>
      <p:pic>
        <p:nvPicPr>
          <p:cNvPr id="7" name="图片 6">
            <a:extLst>
              <a:ext uri="{FF2B5EF4-FFF2-40B4-BE49-F238E27FC236}">
                <a16:creationId xmlns:a16="http://schemas.microsoft.com/office/drawing/2014/main" xmlns="" id="{B3FAF065-4459-452E-8A45-2921112AC949}"/>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5382628" y="1076508"/>
            <a:ext cx="1426743" cy="1426743"/>
          </a:xfrm>
          <a:prstGeom prst="rect">
            <a:avLst/>
          </a:prstGeom>
        </p:spPr>
      </p:pic>
      <p:sp>
        <p:nvSpPr>
          <p:cNvPr id="8" name="文本框 7">
            <a:extLst>
              <a:ext uri="{FF2B5EF4-FFF2-40B4-BE49-F238E27FC236}">
                <a16:creationId xmlns:a16="http://schemas.microsoft.com/office/drawing/2014/main" xmlns="" id="{2613FE86-0720-467A-AFB2-03539A7660AA}"/>
              </a:ext>
            </a:extLst>
          </p:cNvPr>
          <p:cNvSpPr txBox="1"/>
          <p:nvPr/>
        </p:nvSpPr>
        <p:spPr>
          <a:xfrm>
            <a:off x="5822589" y="1559046"/>
            <a:ext cx="534122" cy="461665"/>
          </a:xfrm>
          <a:prstGeom prst="rect">
            <a:avLst/>
          </a:prstGeom>
          <a:noFill/>
        </p:spPr>
        <p:txBody>
          <a:bodyPr wrap="none" rtlCol="0">
            <a:spAutoFit/>
          </a:bodyPr>
          <a:lstStyle/>
          <a:p>
            <a:pPr algn="ctr"/>
            <a:r>
              <a:rPr lang="en-US" altLang="zh-CN" sz="2400" dirty="0" smtClean="0">
                <a:solidFill>
                  <a:srgbClr val="E5D4A5"/>
                </a:solidFill>
                <a:latin typeface="华文琥珀" panose="02010800040101010101" pitchFamily="2" charset="-122"/>
                <a:ea typeface="华文琥珀" panose="02010800040101010101" pitchFamily="2" charset="-122"/>
              </a:rPr>
              <a:t>01</a:t>
            </a:r>
            <a:endParaRPr lang="zh-CN" altLang="en-US" sz="2400" dirty="0">
              <a:solidFill>
                <a:srgbClr val="E5D4A5"/>
              </a:solidFill>
              <a:latin typeface="华文琥珀" panose="02010800040101010101" pitchFamily="2" charset="-122"/>
              <a:ea typeface="华文琥珀" panose="02010800040101010101" pitchFamily="2" charset="-122"/>
            </a:endParaRPr>
          </a:p>
        </p:txBody>
      </p:sp>
    </p:spTree>
    <p:extLst>
      <p:ext uri="{BB962C8B-B14F-4D97-AF65-F5344CB8AC3E}">
        <p14:creationId xmlns:p14="http://schemas.microsoft.com/office/powerpoint/2010/main" xmlns="" val="12552013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xmlns="" id="{29E9FEAD-C8A0-40F0-8076-EA7CE624EDC8}"/>
              </a:ext>
            </a:extLst>
          </p:cNvPr>
          <p:cNvSpPr>
            <a:spLocks noGrp="1"/>
          </p:cNvSpPr>
          <p:nvPr>
            <p:ph type="title"/>
          </p:nvPr>
        </p:nvSpPr>
        <p:spPr/>
        <p:txBody>
          <a:bodyPr>
            <a:normAutofit fontScale="90000"/>
          </a:bodyPr>
          <a:lstStyle/>
          <a:p>
            <a:r>
              <a:rPr lang="zh-CN" altLang="en-US" dirty="0" smtClean="0"/>
              <a:t>古田丰碑 奠定军魂</a:t>
            </a:r>
            <a:endParaRPr lang="zh-CN" altLang="en-US" dirty="0"/>
          </a:p>
        </p:txBody>
      </p:sp>
      <p:sp>
        <p:nvSpPr>
          <p:cNvPr id="12" name="内容占位符 11">
            <a:extLst>
              <a:ext uri="{FF2B5EF4-FFF2-40B4-BE49-F238E27FC236}">
                <a16:creationId xmlns:a16="http://schemas.microsoft.com/office/drawing/2014/main" xmlns="" id="{ACA94F78-7278-4540-B2DA-5DFDC883B17C}"/>
              </a:ext>
            </a:extLst>
          </p:cNvPr>
          <p:cNvSpPr>
            <a:spLocks noGrp="1"/>
          </p:cNvSpPr>
          <p:nvPr>
            <p:ph idx="1"/>
          </p:nvPr>
        </p:nvSpPr>
        <p:spPr>
          <a:xfrm>
            <a:off x="4191000" y="1536700"/>
            <a:ext cx="6934200" cy="4787899"/>
          </a:xfrm>
        </p:spPr>
        <p:txBody>
          <a:bodyPr>
            <a:normAutofit/>
          </a:bodyPr>
          <a:lstStyle/>
          <a:p>
            <a:r>
              <a:rPr lang="en-US" altLang="zh-CN" dirty="0" smtClean="0"/>
              <a:t>1928</a:t>
            </a:r>
            <a:r>
              <a:rPr lang="zh-CN" altLang="en-US" dirty="0" smtClean="0"/>
              <a:t>年底，红四军在朱德、毛泽东、陈毅等领导的带领下，打破了敌人对井冈山革命根据地的多次围攻，向赣南、闽西进军，开创了赣南、闽西革命根据地，奠定了后来的中央革命根据地的基础。随着形势发展和革命队伍扩大，红四军队伍人员组成复杂，加之环境恶劣，战斗频繁，生活艰苦，部队得不到教育和培训，因此重军事轻政治，不重视建立巩固的根据地，流寇思想和军阀主义等非无产阶级思想在红四军内部滋长。左图是（</a:t>
            </a:r>
            <a:r>
              <a:rPr lang="zh-CN" altLang="en-US" dirty="0" smtClean="0">
                <a:noFill/>
              </a:rPr>
              <a:t>朱德</a:t>
            </a:r>
            <a:r>
              <a:rPr lang="zh-CN" altLang="en-US" dirty="0" smtClean="0"/>
              <a:t>）</a:t>
            </a:r>
            <a:endParaRPr lang="zh-CN" altLang="en-US" dirty="0"/>
          </a:p>
        </p:txBody>
      </p:sp>
      <p:pic>
        <p:nvPicPr>
          <p:cNvPr id="9" name="内容占位符 8">
            <a:extLst>
              <a:ext uri="{FF2B5EF4-FFF2-40B4-BE49-F238E27FC236}">
                <a16:creationId xmlns:a16="http://schemas.microsoft.com/office/drawing/2014/main" xmlns="" id="{18089D5D-D3BD-493C-AF5C-E253296018F2}"/>
              </a:ext>
            </a:extLst>
          </p:cNvPr>
          <p:cNvPicPr>
            <a:picLocks noGrp="1" noChangeAspect="1"/>
          </p:cNvPicPr>
          <p:nvPr>
            <p:ph sz="quarter" idx="13"/>
          </p:nvPr>
        </p:nvPicPr>
        <p:blipFill>
          <a:blip r:embed="rId2"/>
          <a:stretch>
            <a:fillRect/>
          </a:stretch>
        </p:blipFill>
        <p:spPr>
          <a:xfrm>
            <a:off x="1521931" y="1844829"/>
            <a:ext cx="2548419" cy="3490983"/>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xmlns="" val="9323440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xmlns="" id="{29E9FEAD-C8A0-40F0-8076-EA7CE624EDC8}"/>
              </a:ext>
            </a:extLst>
          </p:cNvPr>
          <p:cNvSpPr>
            <a:spLocks noGrp="1"/>
          </p:cNvSpPr>
          <p:nvPr>
            <p:ph type="title"/>
          </p:nvPr>
        </p:nvSpPr>
        <p:spPr/>
        <p:txBody>
          <a:bodyPr>
            <a:normAutofit fontScale="90000"/>
          </a:bodyPr>
          <a:lstStyle/>
          <a:p>
            <a:r>
              <a:rPr lang="zh-CN" altLang="en-US" dirty="0" smtClean="0"/>
              <a:t>以弱抗强 打破“围剿”</a:t>
            </a:r>
            <a:endParaRPr lang="zh-CN" altLang="en-US" dirty="0"/>
          </a:p>
        </p:txBody>
      </p:sp>
      <p:sp>
        <p:nvSpPr>
          <p:cNvPr id="12" name="内容占位符 11">
            <a:extLst>
              <a:ext uri="{FF2B5EF4-FFF2-40B4-BE49-F238E27FC236}">
                <a16:creationId xmlns:a16="http://schemas.microsoft.com/office/drawing/2014/main" xmlns="" id="{ACA94F78-7278-4540-B2DA-5DFDC883B17C}"/>
              </a:ext>
            </a:extLst>
          </p:cNvPr>
          <p:cNvSpPr>
            <a:spLocks noGrp="1"/>
          </p:cNvSpPr>
          <p:nvPr>
            <p:ph idx="1"/>
          </p:nvPr>
        </p:nvSpPr>
        <p:spPr>
          <a:xfrm>
            <a:off x="4191000" y="1536700"/>
            <a:ext cx="6934200" cy="4787899"/>
          </a:xfrm>
        </p:spPr>
        <p:txBody>
          <a:bodyPr>
            <a:normAutofit/>
          </a:bodyPr>
          <a:lstStyle/>
          <a:p>
            <a:r>
              <a:rPr lang="en-US" altLang="zh-CN" dirty="0" smtClean="0"/>
              <a:t>1930</a:t>
            </a:r>
            <a:r>
              <a:rPr lang="zh-CN" altLang="en-US" dirty="0" smtClean="0"/>
              <a:t>年夏，中国工农红军经过三年的游击战争，主力部队和地方武装迅速发展到约</a:t>
            </a:r>
            <a:r>
              <a:rPr lang="en-US" altLang="zh-CN" dirty="0" smtClean="0"/>
              <a:t>10</a:t>
            </a:r>
            <a:r>
              <a:rPr lang="zh-CN" altLang="en-US" dirty="0" smtClean="0"/>
              <a:t>万人，并开辟了</a:t>
            </a:r>
            <a:r>
              <a:rPr lang="en-US" altLang="zh-CN" dirty="0" smtClean="0"/>
              <a:t>10</a:t>
            </a:r>
            <a:r>
              <a:rPr lang="zh-CN" altLang="en-US" dirty="0" smtClean="0"/>
              <a:t>余块苏区。对此，国民党政府主席蒋介石接连发动了五次对苏区的大规模</a:t>
            </a:r>
            <a:r>
              <a:rPr lang="en-US" altLang="zh-CN" dirty="0" smtClean="0"/>
              <a:t>"</a:t>
            </a:r>
            <a:r>
              <a:rPr lang="zh-CN" altLang="en-US" dirty="0" smtClean="0"/>
              <a:t>围剿</a:t>
            </a:r>
            <a:r>
              <a:rPr lang="en-US" altLang="zh-CN" dirty="0" smtClean="0"/>
              <a:t>"</a:t>
            </a:r>
            <a:r>
              <a:rPr lang="zh-CN" altLang="en-US" dirty="0" smtClean="0"/>
              <a:t>，企图在</a:t>
            </a:r>
            <a:r>
              <a:rPr lang="en-US" altLang="zh-CN" dirty="0" smtClean="0"/>
              <a:t>3</a:t>
            </a:r>
            <a:r>
              <a:rPr lang="zh-CN" altLang="en-US" dirty="0" smtClean="0"/>
              <a:t>到</a:t>
            </a:r>
            <a:r>
              <a:rPr lang="en-US" altLang="zh-CN" dirty="0" smtClean="0"/>
              <a:t>6</a:t>
            </a:r>
            <a:r>
              <a:rPr lang="zh-CN" altLang="en-US" dirty="0" smtClean="0"/>
              <a:t>个月内消灭红军。毛泽东、周恩来等人领导的中国工农红军进行了积极的反“围剿”斗争，前四次都取得了巨大胜利，但左倾错误思想导致了第五次反“围剿”的失败。</a:t>
            </a:r>
            <a:endParaRPr lang="en-US" altLang="zh-CN" dirty="0" smtClean="0"/>
          </a:p>
          <a:p>
            <a:r>
              <a:rPr lang="zh-CN" altLang="en-US" dirty="0" smtClean="0"/>
              <a:t>左图的领袖来自（</a:t>
            </a:r>
            <a:r>
              <a:rPr lang="zh-CN" altLang="en-US" dirty="0" smtClean="0">
                <a:noFill/>
              </a:rPr>
              <a:t>浙江绍兴</a:t>
            </a:r>
            <a:r>
              <a:rPr lang="zh-CN" altLang="en-US" dirty="0" smtClean="0"/>
              <a:t>）</a:t>
            </a:r>
            <a:endParaRPr lang="zh-CN" altLang="en-US" dirty="0"/>
          </a:p>
        </p:txBody>
      </p:sp>
      <p:pic>
        <p:nvPicPr>
          <p:cNvPr id="9" name="内容占位符 8">
            <a:extLst>
              <a:ext uri="{FF2B5EF4-FFF2-40B4-BE49-F238E27FC236}">
                <a16:creationId xmlns:a16="http://schemas.microsoft.com/office/drawing/2014/main" xmlns="" id="{18089D5D-D3BD-493C-AF5C-E253296018F2}"/>
              </a:ext>
            </a:extLst>
          </p:cNvPr>
          <p:cNvPicPr>
            <a:picLocks noGrp="1" noChangeAspect="1"/>
          </p:cNvPicPr>
          <p:nvPr>
            <p:ph sz="quarter" idx="13"/>
          </p:nvPr>
        </p:nvPicPr>
        <p:blipFill>
          <a:blip r:embed="rId2"/>
          <a:stretch>
            <a:fillRect/>
          </a:stretch>
        </p:blipFill>
        <p:spPr>
          <a:xfrm>
            <a:off x="1521931" y="1845705"/>
            <a:ext cx="2548419" cy="3489231"/>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xmlns="" val="9323440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xmlns="" id="{29E9FEAD-C8A0-40F0-8076-EA7CE624EDC8}"/>
              </a:ext>
            </a:extLst>
          </p:cNvPr>
          <p:cNvSpPr>
            <a:spLocks noGrp="1"/>
          </p:cNvSpPr>
          <p:nvPr>
            <p:ph type="title"/>
          </p:nvPr>
        </p:nvSpPr>
        <p:spPr/>
        <p:txBody>
          <a:bodyPr>
            <a:normAutofit fontScale="90000"/>
          </a:bodyPr>
          <a:lstStyle/>
          <a:p>
            <a:r>
              <a:rPr lang="zh-CN" altLang="en-US" dirty="0" smtClean="0"/>
              <a:t>血战湘江 遵义转折</a:t>
            </a:r>
            <a:endParaRPr lang="zh-CN" altLang="en-US" dirty="0"/>
          </a:p>
        </p:txBody>
      </p:sp>
      <p:sp>
        <p:nvSpPr>
          <p:cNvPr id="12" name="内容占位符 11">
            <a:extLst>
              <a:ext uri="{FF2B5EF4-FFF2-40B4-BE49-F238E27FC236}">
                <a16:creationId xmlns:a16="http://schemas.microsoft.com/office/drawing/2014/main" xmlns="" id="{ACA94F78-7278-4540-B2DA-5DFDC883B17C}"/>
              </a:ext>
            </a:extLst>
          </p:cNvPr>
          <p:cNvSpPr>
            <a:spLocks noGrp="1"/>
          </p:cNvSpPr>
          <p:nvPr>
            <p:ph idx="1"/>
          </p:nvPr>
        </p:nvSpPr>
        <p:spPr>
          <a:xfrm>
            <a:off x="4191000" y="1536700"/>
            <a:ext cx="6934200" cy="4787899"/>
          </a:xfrm>
        </p:spPr>
        <p:txBody>
          <a:bodyPr>
            <a:normAutofit/>
          </a:bodyPr>
          <a:lstStyle/>
          <a:p>
            <a:r>
              <a:rPr lang="en-US" altLang="zh-CN" dirty="0" smtClean="0"/>
              <a:t>1933</a:t>
            </a:r>
            <a:r>
              <a:rPr lang="zh-CN" altLang="en-US" dirty="0" smtClean="0"/>
              <a:t>年</a:t>
            </a:r>
            <a:r>
              <a:rPr lang="en-US" altLang="zh-CN" dirty="0" smtClean="0"/>
              <a:t>9</a:t>
            </a:r>
            <a:r>
              <a:rPr lang="zh-CN" altLang="en-US" dirty="0" smtClean="0"/>
              <a:t>月，在经历了前四次“围剿”失败之后，国民党当局以</a:t>
            </a:r>
            <a:r>
              <a:rPr lang="en-US" altLang="zh-CN" dirty="0" smtClean="0"/>
              <a:t>50</a:t>
            </a:r>
            <a:r>
              <a:rPr lang="zh-CN" altLang="en-US" dirty="0" smtClean="0"/>
              <a:t>万兵力对中央革命根据地发动了第五次“围剿”。由于中共临时中央负责人的错误指挥，没有能够粉碎敌人的“围剿”。</a:t>
            </a:r>
            <a:r>
              <a:rPr lang="en-US" altLang="zh-CN" dirty="0" smtClean="0"/>
              <a:t>1934</a:t>
            </a:r>
            <a:r>
              <a:rPr lang="zh-CN" altLang="en-US" dirty="0" smtClean="0"/>
              <a:t>年</a:t>
            </a:r>
            <a:r>
              <a:rPr lang="en-US" altLang="zh-CN" dirty="0" smtClean="0"/>
              <a:t>4</a:t>
            </a:r>
            <a:r>
              <a:rPr lang="zh-CN" altLang="en-US" dirty="0" smtClean="0"/>
              <a:t>月，广昌失守，整个中央苏区的北大门门户洞开，国民党官兵蜂拥而入，此时中国红军的处境愈发艰难，党中央被迫转移出中央苏区、撤离中央革命根据地，开始进行长征。</a:t>
            </a:r>
            <a:endParaRPr lang="en-US" altLang="zh-CN" dirty="0" smtClean="0"/>
          </a:p>
          <a:p>
            <a:r>
              <a:rPr lang="zh-CN" altLang="en-US" dirty="0" smtClean="0"/>
              <a:t>左图的</a:t>
            </a:r>
            <a:r>
              <a:rPr lang="en-US" altLang="zh-CN" dirty="0" smtClean="0"/>
              <a:t>TA</a:t>
            </a:r>
            <a:r>
              <a:rPr lang="zh-CN" altLang="en-US" dirty="0" smtClean="0"/>
              <a:t>来自（</a:t>
            </a:r>
            <a:r>
              <a:rPr lang="zh-CN" altLang="en-US" b="1" dirty="0" smtClean="0">
                <a:noFill/>
              </a:rPr>
              <a:t>德国慕尼黑</a:t>
            </a:r>
            <a:r>
              <a:rPr lang="zh-CN" altLang="en-US" dirty="0" smtClean="0"/>
              <a:t>）</a:t>
            </a:r>
            <a:endParaRPr lang="zh-CN" altLang="en-US" dirty="0"/>
          </a:p>
        </p:txBody>
      </p:sp>
      <p:pic>
        <p:nvPicPr>
          <p:cNvPr id="9" name="内容占位符 8">
            <a:extLst>
              <a:ext uri="{FF2B5EF4-FFF2-40B4-BE49-F238E27FC236}">
                <a16:creationId xmlns:a16="http://schemas.microsoft.com/office/drawing/2014/main" xmlns="" id="{18089D5D-D3BD-493C-AF5C-E253296018F2}"/>
              </a:ext>
            </a:extLst>
          </p:cNvPr>
          <p:cNvPicPr>
            <a:picLocks noGrp="1" noChangeAspect="1"/>
          </p:cNvPicPr>
          <p:nvPr>
            <p:ph sz="quarter" idx="13"/>
          </p:nvPr>
        </p:nvPicPr>
        <p:blipFill>
          <a:blip r:embed="rId2"/>
          <a:stretch>
            <a:fillRect/>
          </a:stretch>
        </p:blipFill>
        <p:spPr>
          <a:xfrm>
            <a:off x="1460222" y="1769505"/>
            <a:ext cx="2476778" cy="3489231"/>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xmlns="" val="93234404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标题 10">
            <a:extLst>
              <a:ext uri="{FF2B5EF4-FFF2-40B4-BE49-F238E27FC236}">
                <a16:creationId xmlns:a16="http://schemas.microsoft.com/office/drawing/2014/main" xmlns="" id="{29E9FEAD-C8A0-40F0-8076-EA7CE624EDC8}"/>
              </a:ext>
            </a:extLst>
          </p:cNvPr>
          <p:cNvSpPr>
            <a:spLocks noGrp="1"/>
          </p:cNvSpPr>
          <p:nvPr>
            <p:ph type="title"/>
          </p:nvPr>
        </p:nvSpPr>
        <p:spPr/>
        <p:txBody>
          <a:bodyPr>
            <a:normAutofit fontScale="90000"/>
          </a:bodyPr>
          <a:lstStyle/>
          <a:p>
            <a:r>
              <a:rPr lang="zh-CN" altLang="en-US" dirty="0" smtClean="0"/>
              <a:t>雄关漫道 三军会师</a:t>
            </a:r>
            <a:endParaRPr lang="zh-CN" altLang="en-US" dirty="0"/>
          </a:p>
        </p:txBody>
      </p:sp>
      <p:sp>
        <p:nvSpPr>
          <p:cNvPr id="12" name="内容占位符 11">
            <a:extLst>
              <a:ext uri="{FF2B5EF4-FFF2-40B4-BE49-F238E27FC236}">
                <a16:creationId xmlns:a16="http://schemas.microsoft.com/office/drawing/2014/main" xmlns="" id="{ACA94F78-7278-4540-B2DA-5DFDC883B17C}"/>
              </a:ext>
            </a:extLst>
          </p:cNvPr>
          <p:cNvSpPr>
            <a:spLocks noGrp="1"/>
          </p:cNvSpPr>
          <p:nvPr>
            <p:ph idx="1"/>
          </p:nvPr>
        </p:nvSpPr>
        <p:spPr>
          <a:xfrm>
            <a:off x="4191000" y="1536700"/>
            <a:ext cx="6934200" cy="4787899"/>
          </a:xfrm>
        </p:spPr>
        <p:txBody>
          <a:bodyPr>
            <a:normAutofit/>
          </a:bodyPr>
          <a:lstStyle/>
          <a:p>
            <a:r>
              <a:rPr lang="zh-CN" altLang="en-US" dirty="0" smtClean="0"/>
              <a:t>遵义会议之后，中央红军在长征途中，处于国民党几十万重兵围追堵截的艰险条件下，红军四渡赤水，粉碎了蒋介石等反动派企图围歼红军于川黔滇边境的计划。中央红军渡过金沙江后，中共中央、中央军委率领红一方面军主力到达懋功，与前来接应的红四方面军会师。中央红军商量对策，陕甘支队先行北上，红军三大主力胜利会师于甘肃会宁。</a:t>
            </a:r>
            <a:endParaRPr lang="en-US" altLang="zh-CN" dirty="0" smtClean="0"/>
          </a:p>
          <a:p>
            <a:r>
              <a:rPr lang="zh-CN" altLang="en-US" dirty="0" smtClean="0"/>
              <a:t>左图的</a:t>
            </a:r>
            <a:r>
              <a:rPr lang="en-US" altLang="zh-CN" dirty="0" smtClean="0"/>
              <a:t>TA</a:t>
            </a:r>
            <a:r>
              <a:rPr lang="zh-CN" altLang="en-US" dirty="0" smtClean="0"/>
              <a:t>来自（</a:t>
            </a:r>
            <a:r>
              <a:rPr lang="zh-CN" altLang="en-US" b="1" dirty="0" smtClean="0">
                <a:noFill/>
              </a:rPr>
              <a:t>安徽泾县</a:t>
            </a:r>
            <a:r>
              <a:rPr lang="zh-CN" altLang="en-US" dirty="0" smtClean="0"/>
              <a:t>）</a:t>
            </a:r>
            <a:endParaRPr lang="zh-CN" altLang="en-US" dirty="0"/>
          </a:p>
        </p:txBody>
      </p:sp>
      <p:pic>
        <p:nvPicPr>
          <p:cNvPr id="9" name="内容占位符 8">
            <a:extLst>
              <a:ext uri="{FF2B5EF4-FFF2-40B4-BE49-F238E27FC236}">
                <a16:creationId xmlns:a16="http://schemas.microsoft.com/office/drawing/2014/main" xmlns="" id="{18089D5D-D3BD-493C-AF5C-E253296018F2}"/>
              </a:ext>
            </a:extLst>
          </p:cNvPr>
          <p:cNvPicPr>
            <a:picLocks noGrp="1" noChangeAspect="1"/>
          </p:cNvPicPr>
          <p:nvPr>
            <p:ph sz="quarter" idx="13"/>
          </p:nvPr>
        </p:nvPicPr>
        <p:blipFill>
          <a:blip r:embed="rId2"/>
          <a:stretch>
            <a:fillRect/>
          </a:stretch>
        </p:blipFill>
        <p:spPr>
          <a:xfrm>
            <a:off x="1460222" y="2085210"/>
            <a:ext cx="2476778" cy="2857820"/>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xmlns="" val="9323440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xmlns="" id="{8A8CEC6B-E10E-4AA8-835C-B204EFB3F998}"/>
              </a:ext>
            </a:extLst>
          </p:cNvPr>
          <p:cNvSpPr>
            <a:spLocks noGrp="1"/>
          </p:cNvSpPr>
          <p:nvPr>
            <p:ph type="title"/>
          </p:nvPr>
        </p:nvSpPr>
        <p:spPr>
          <a:xfrm>
            <a:off x="831850" y="2600325"/>
            <a:ext cx="10515600" cy="915385"/>
          </a:xfrm>
        </p:spPr>
        <p:txBody>
          <a:bodyPr/>
          <a:lstStyle/>
          <a:p>
            <a:r>
              <a:rPr lang="zh-CN" altLang="en-US" dirty="0" smtClean="0"/>
              <a:t>抗战篇</a:t>
            </a:r>
            <a:endParaRPr lang="zh-CN" altLang="en-US" dirty="0"/>
          </a:p>
        </p:txBody>
      </p:sp>
      <p:sp>
        <p:nvSpPr>
          <p:cNvPr id="5" name="文本占位符 4">
            <a:extLst>
              <a:ext uri="{FF2B5EF4-FFF2-40B4-BE49-F238E27FC236}">
                <a16:creationId xmlns:a16="http://schemas.microsoft.com/office/drawing/2014/main" xmlns="" id="{5E2279BE-2BDD-4B91-8552-AED1028428F3}"/>
              </a:ext>
            </a:extLst>
          </p:cNvPr>
          <p:cNvSpPr>
            <a:spLocks noGrp="1"/>
          </p:cNvSpPr>
          <p:nvPr>
            <p:ph type="body" idx="1"/>
          </p:nvPr>
        </p:nvSpPr>
        <p:spPr>
          <a:xfrm>
            <a:off x="831850" y="3551146"/>
            <a:ext cx="10515600" cy="501869"/>
          </a:xfrm>
        </p:spPr>
        <p:txBody>
          <a:bodyPr/>
          <a:lstStyle/>
          <a:p>
            <a:r>
              <a:rPr lang="zh-CN" altLang="en-US" dirty="0" smtClean="0"/>
              <a:t>看个片子</a:t>
            </a:r>
            <a:endParaRPr lang="zh-CN" altLang="en-US" dirty="0"/>
          </a:p>
        </p:txBody>
      </p:sp>
      <p:pic>
        <p:nvPicPr>
          <p:cNvPr id="7" name="图片 6">
            <a:extLst>
              <a:ext uri="{FF2B5EF4-FFF2-40B4-BE49-F238E27FC236}">
                <a16:creationId xmlns:a16="http://schemas.microsoft.com/office/drawing/2014/main" xmlns="" id="{B3FAF065-4459-452E-8A45-2921112AC949}"/>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5382628" y="1076508"/>
            <a:ext cx="1426743" cy="1426743"/>
          </a:xfrm>
          <a:prstGeom prst="rect">
            <a:avLst/>
          </a:prstGeom>
        </p:spPr>
      </p:pic>
      <p:sp>
        <p:nvSpPr>
          <p:cNvPr id="8" name="文本框 7">
            <a:extLst>
              <a:ext uri="{FF2B5EF4-FFF2-40B4-BE49-F238E27FC236}">
                <a16:creationId xmlns:a16="http://schemas.microsoft.com/office/drawing/2014/main" xmlns="" id="{2613FE86-0720-467A-AFB2-03539A7660AA}"/>
              </a:ext>
            </a:extLst>
          </p:cNvPr>
          <p:cNvSpPr txBox="1"/>
          <p:nvPr/>
        </p:nvSpPr>
        <p:spPr>
          <a:xfrm>
            <a:off x="5822589" y="1559046"/>
            <a:ext cx="534122" cy="461665"/>
          </a:xfrm>
          <a:prstGeom prst="rect">
            <a:avLst/>
          </a:prstGeom>
          <a:noFill/>
        </p:spPr>
        <p:txBody>
          <a:bodyPr wrap="none" rtlCol="0">
            <a:spAutoFit/>
          </a:bodyPr>
          <a:lstStyle/>
          <a:p>
            <a:pPr algn="ctr"/>
            <a:r>
              <a:rPr lang="en-US" altLang="zh-CN" sz="2400" dirty="0" smtClean="0">
                <a:solidFill>
                  <a:srgbClr val="E5D4A5"/>
                </a:solidFill>
                <a:latin typeface="华文琥珀" panose="02010800040101010101" pitchFamily="2" charset="-122"/>
                <a:ea typeface="华文琥珀" panose="02010800040101010101" pitchFamily="2" charset="-122"/>
              </a:rPr>
              <a:t>04</a:t>
            </a:r>
            <a:endParaRPr lang="zh-CN" altLang="en-US" sz="2400" dirty="0">
              <a:solidFill>
                <a:srgbClr val="E5D4A5"/>
              </a:solidFill>
              <a:latin typeface="华文琥珀" panose="02010800040101010101" pitchFamily="2" charset="-122"/>
              <a:ea typeface="华文琥珀" panose="02010800040101010101" pitchFamily="2" charset="-122"/>
            </a:endParaRPr>
          </a:p>
        </p:txBody>
      </p:sp>
    </p:spTree>
    <p:extLst>
      <p:ext uri="{BB962C8B-B14F-4D97-AF65-F5344CB8AC3E}">
        <p14:creationId xmlns:p14="http://schemas.microsoft.com/office/powerpoint/2010/main" xmlns="" val="185371328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xmlns="" id="{8A8CEC6B-E10E-4AA8-835C-B204EFB3F998}"/>
              </a:ext>
            </a:extLst>
          </p:cNvPr>
          <p:cNvSpPr>
            <a:spLocks noGrp="1"/>
          </p:cNvSpPr>
          <p:nvPr>
            <p:ph type="title"/>
          </p:nvPr>
        </p:nvSpPr>
        <p:spPr>
          <a:xfrm>
            <a:off x="831850" y="2600325"/>
            <a:ext cx="10515600" cy="915385"/>
          </a:xfrm>
        </p:spPr>
        <p:txBody>
          <a:bodyPr/>
          <a:lstStyle/>
          <a:p>
            <a:r>
              <a:rPr lang="zh-CN" altLang="en-US" dirty="0" smtClean="0"/>
              <a:t>解放战争篇</a:t>
            </a:r>
            <a:endParaRPr lang="zh-CN" altLang="en-US" dirty="0"/>
          </a:p>
        </p:txBody>
      </p:sp>
      <p:sp>
        <p:nvSpPr>
          <p:cNvPr id="5" name="文本占位符 4">
            <a:extLst>
              <a:ext uri="{FF2B5EF4-FFF2-40B4-BE49-F238E27FC236}">
                <a16:creationId xmlns:a16="http://schemas.microsoft.com/office/drawing/2014/main" xmlns="" id="{5E2279BE-2BDD-4B91-8552-AED1028428F3}"/>
              </a:ext>
            </a:extLst>
          </p:cNvPr>
          <p:cNvSpPr>
            <a:spLocks noGrp="1"/>
          </p:cNvSpPr>
          <p:nvPr>
            <p:ph type="body" idx="1"/>
          </p:nvPr>
        </p:nvSpPr>
        <p:spPr>
          <a:xfrm>
            <a:off x="831850" y="3551146"/>
            <a:ext cx="10515600" cy="501869"/>
          </a:xfrm>
        </p:spPr>
        <p:txBody>
          <a:bodyPr/>
          <a:lstStyle/>
          <a:p>
            <a:r>
              <a:rPr lang="zh-CN" altLang="en-US" dirty="0" smtClean="0"/>
              <a:t>再看个片子</a:t>
            </a:r>
            <a:endParaRPr lang="zh-CN" altLang="en-US" dirty="0"/>
          </a:p>
        </p:txBody>
      </p:sp>
      <p:pic>
        <p:nvPicPr>
          <p:cNvPr id="7" name="图片 6">
            <a:extLst>
              <a:ext uri="{FF2B5EF4-FFF2-40B4-BE49-F238E27FC236}">
                <a16:creationId xmlns:a16="http://schemas.microsoft.com/office/drawing/2014/main" xmlns="" id="{B3FAF065-4459-452E-8A45-2921112AC949}"/>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5382628" y="1076508"/>
            <a:ext cx="1426743" cy="1426743"/>
          </a:xfrm>
          <a:prstGeom prst="rect">
            <a:avLst/>
          </a:prstGeom>
        </p:spPr>
      </p:pic>
      <p:sp>
        <p:nvSpPr>
          <p:cNvPr id="8" name="文本框 7">
            <a:extLst>
              <a:ext uri="{FF2B5EF4-FFF2-40B4-BE49-F238E27FC236}">
                <a16:creationId xmlns:a16="http://schemas.microsoft.com/office/drawing/2014/main" xmlns="" id="{2613FE86-0720-467A-AFB2-03539A7660AA}"/>
              </a:ext>
            </a:extLst>
          </p:cNvPr>
          <p:cNvSpPr txBox="1"/>
          <p:nvPr/>
        </p:nvSpPr>
        <p:spPr>
          <a:xfrm>
            <a:off x="5822589" y="1559046"/>
            <a:ext cx="534122" cy="461665"/>
          </a:xfrm>
          <a:prstGeom prst="rect">
            <a:avLst/>
          </a:prstGeom>
          <a:noFill/>
        </p:spPr>
        <p:txBody>
          <a:bodyPr wrap="none" rtlCol="0">
            <a:spAutoFit/>
          </a:bodyPr>
          <a:lstStyle/>
          <a:p>
            <a:pPr algn="ctr"/>
            <a:r>
              <a:rPr lang="en-US" altLang="zh-CN" sz="2400" dirty="0" smtClean="0">
                <a:solidFill>
                  <a:srgbClr val="E5D4A5"/>
                </a:solidFill>
                <a:latin typeface="华文琥珀" panose="02010800040101010101" pitchFamily="2" charset="-122"/>
                <a:ea typeface="华文琥珀" panose="02010800040101010101" pitchFamily="2" charset="-122"/>
              </a:rPr>
              <a:t>05</a:t>
            </a:r>
            <a:endParaRPr lang="zh-CN" altLang="en-US" sz="2400" dirty="0">
              <a:solidFill>
                <a:srgbClr val="E5D4A5"/>
              </a:solidFill>
              <a:latin typeface="华文琥珀" panose="02010800040101010101" pitchFamily="2" charset="-122"/>
              <a:ea typeface="华文琥珀" panose="02010800040101010101" pitchFamily="2" charset="-122"/>
            </a:endParaRPr>
          </a:p>
        </p:txBody>
      </p:sp>
    </p:spTree>
    <p:extLst>
      <p:ext uri="{BB962C8B-B14F-4D97-AF65-F5344CB8AC3E}">
        <p14:creationId xmlns:p14="http://schemas.microsoft.com/office/powerpoint/2010/main" xmlns="" val="185371328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xmlns="" id="{8A8CEC6B-E10E-4AA8-835C-B204EFB3F998}"/>
              </a:ext>
            </a:extLst>
          </p:cNvPr>
          <p:cNvSpPr>
            <a:spLocks noGrp="1"/>
          </p:cNvSpPr>
          <p:nvPr>
            <p:ph type="title"/>
          </p:nvPr>
        </p:nvSpPr>
        <p:spPr>
          <a:xfrm>
            <a:off x="831850" y="2600325"/>
            <a:ext cx="10515600" cy="915385"/>
          </a:xfrm>
        </p:spPr>
        <p:txBody>
          <a:bodyPr/>
          <a:lstStyle/>
          <a:p>
            <a:r>
              <a:rPr lang="zh-CN" altLang="en-US" dirty="0" smtClean="0"/>
              <a:t>建国篇</a:t>
            </a:r>
            <a:endParaRPr lang="zh-CN" altLang="en-US" dirty="0"/>
          </a:p>
        </p:txBody>
      </p:sp>
      <p:sp>
        <p:nvSpPr>
          <p:cNvPr id="5" name="文本占位符 4">
            <a:extLst>
              <a:ext uri="{FF2B5EF4-FFF2-40B4-BE49-F238E27FC236}">
                <a16:creationId xmlns:a16="http://schemas.microsoft.com/office/drawing/2014/main" xmlns="" id="{5E2279BE-2BDD-4B91-8552-AED1028428F3}"/>
              </a:ext>
            </a:extLst>
          </p:cNvPr>
          <p:cNvSpPr>
            <a:spLocks noGrp="1"/>
          </p:cNvSpPr>
          <p:nvPr>
            <p:ph type="body" idx="1"/>
          </p:nvPr>
        </p:nvSpPr>
        <p:spPr>
          <a:xfrm>
            <a:off x="831850" y="3551146"/>
            <a:ext cx="10515600" cy="501869"/>
          </a:xfrm>
        </p:spPr>
        <p:txBody>
          <a:bodyPr/>
          <a:lstStyle/>
          <a:p>
            <a:r>
              <a:rPr lang="zh-CN" altLang="en-US" dirty="0" smtClean="0"/>
              <a:t>详见</a:t>
            </a:r>
            <a:r>
              <a:rPr lang="en-US" altLang="zh-CN" dirty="0" smtClean="0"/>
              <a:t>《</a:t>
            </a:r>
            <a:r>
              <a:rPr lang="zh-CN" altLang="en-US" dirty="0" smtClean="0">
                <a:noFill/>
              </a:rPr>
              <a:t>中国近代史纲要</a:t>
            </a:r>
            <a:r>
              <a:rPr lang="en-US" altLang="zh-CN" dirty="0" smtClean="0"/>
              <a:t>》</a:t>
            </a:r>
            <a:endParaRPr lang="zh-CN" altLang="en-US" dirty="0"/>
          </a:p>
        </p:txBody>
      </p:sp>
      <p:pic>
        <p:nvPicPr>
          <p:cNvPr id="7" name="图片 6">
            <a:extLst>
              <a:ext uri="{FF2B5EF4-FFF2-40B4-BE49-F238E27FC236}">
                <a16:creationId xmlns:a16="http://schemas.microsoft.com/office/drawing/2014/main" xmlns="" id="{B3FAF065-4459-452E-8A45-2921112AC949}"/>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5382628" y="1076508"/>
            <a:ext cx="1426743" cy="1426743"/>
          </a:xfrm>
          <a:prstGeom prst="rect">
            <a:avLst/>
          </a:prstGeom>
        </p:spPr>
      </p:pic>
      <p:sp>
        <p:nvSpPr>
          <p:cNvPr id="8" name="文本框 7">
            <a:extLst>
              <a:ext uri="{FF2B5EF4-FFF2-40B4-BE49-F238E27FC236}">
                <a16:creationId xmlns:a16="http://schemas.microsoft.com/office/drawing/2014/main" xmlns="" id="{2613FE86-0720-467A-AFB2-03539A7660AA}"/>
              </a:ext>
            </a:extLst>
          </p:cNvPr>
          <p:cNvSpPr txBox="1"/>
          <p:nvPr/>
        </p:nvSpPr>
        <p:spPr>
          <a:xfrm>
            <a:off x="5822589" y="1559046"/>
            <a:ext cx="534122" cy="461665"/>
          </a:xfrm>
          <a:prstGeom prst="rect">
            <a:avLst/>
          </a:prstGeom>
          <a:noFill/>
        </p:spPr>
        <p:txBody>
          <a:bodyPr wrap="none" rtlCol="0">
            <a:spAutoFit/>
          </a:bodyPr>
          <a:lstStyle/>
          <a:p>
            <a:pPr algn="ctr"/>
            <a:r>
              <a:rPr lang="en-US" altLang="zh-CN" sz="2400" dirty="0" smtClean="0">
                <a:solidFill>
                  <a:srgbClr val="E5D4A5"/>
                </a:solidFill>
                <a:latin typeface="华文琥珀" panose="02010800040101010101" pitchFamily="2" charset="-122"/>
                <a:ea typeface="华文琥珀" panose="02010800040101010101" pitchFamily="2" charset="-122"/>
              </a:rPr>
              <a:t>06</a:t>
            </a:r>
            <a:endParaRPr lang="zh-CN" altLang="en-US" sz="2400" dirty="0">
              <a:solidFill>
                <a:srgbClr val="E5D4A5"/>
              </a:solidFill>
              <a:latin typeface="华文琥珀" panose="02010800040101010101" pitchFamily="2" charset="-122"/>
              <a:ea typeface="华文琥珀" panose="02010800040101010101" pitchFamily="2" charset="-122"/>
            </a:endParaRPr>
          </a:p>
        </p:txBody>
      </p:sp>
    </p:spTree>
    <p:extLst>
      <p:ext uri="{BB962C8B-B14F-4D97-AF65-F5344CB8AC3E}">
        <p14:creationId xmlns:p14="http://schemas.microsoft.com/office/powerpoint/2010/main" xmlns="" val="18537132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xmlns="" id="{8A8CEC6B-E10E-4AA8-835C-B204EFB3F998}"/>
              </a:ext>
            </a:extLst>
          </p:cNvPr>
          <p:cNvSpPr>
            <a:spLocks noGrp="1"/>
          </p:cNvSpPr>
          <p:nvPr>
            <p:ph type="title"/>
          </p:nvPr>
        </p:nvSpPr>
        <p:spPr>
          <a:xfrm>
            <a:off x="831850" y="2600325"/>
            <a:ext cx="10515600" cy="915385"/>
          </a:xfrm>
        </p:spPr>
        <p:txBody>
          <a:bodyPr/>
          <a:lstStyle/>
          <a:p>
            <a:r>
              <a:rPr lang="zh-CN" altLang="en-US" dirty="0" smtClean="0"/>
              <a:t>改革开放篇</a:t>
            </a:r>
            <a:endParaRPr lang="zh-CN" altLang="en-US" dirty="0"/>
          </a:p>
        </p:txBody>
      </p:sp>
      <p:sp>
        <p:nvSpPr>
          <p:cNvPr id="5" name="文本占位符 4">
            <a:extLst>
              <a:ext uri="{FF2B5EF4-FFF2-40B4-BE49-F238E27FC236}">
                <a16:creationId xmlns:a16="http://schemas.microsoft.com/office/drawing/2014/main" xmlns="" id="{5E2279BE-2BDD-4B91-8552-AED1028428F3}"/>
              </a:ext>
            </a:extLst>
          </p:cNvPr>
          <p:cNvSpPr>
            <a:spLocks noGrp="1"/>
          </p:cNvSpPr>
          <p:nvPr>
            <p:ph type="body" idx="1"/>
          </p:nvPr>
        </p:nvSpPr>
        <p:spPr>
          <a:xfrm>
            <a:off x="831850" y="3551146"/>
            <a:ext cx="10515600" cy="501869"/>
          </a:xfrm>
        </p:spPr>
        <p:txBody>
          <a:bodyPr/>
          <a:lstStyle/>
          <a:p>
            <a:r>
              <a:rPr lang="zh-CN" altLang="en-US" dirty="0" smtClean="0"/>
              <a:t>详见</a:t>
            </a:r>
            <a:r>
              <a:rPr lang="en-US" altLang="zh-CN" dirty="0" smtClean="0"/>
              <a:t>《</a:t>
            </a:r>
            <a:r>
              <a:rPr lang="zh-CN" altLang="en-US" dirty="0" smtClean="0">
                <a:noFill/>
              </a:rPr>
              <a:t>毛泽东思想和中国特色社会主义理论体系概论</a:t>
            </a:r>
            <a:r>
              <a:rPr lang="en-US" altLang="zh-CN" dirty="0" smtClean="0"/>
              <a:t>》</a:t>
            </a:r>
            <a:endParaRPr lang="zh-CN" altLang="en-US" dirty="0"/>
          </a:p>
        </p:txBody>
      </p:sp>
      <p:pic>
        <p:nvPicPr>
          <p:cNvPr id="7" name="图片 6">
            <a:extLst>
              <a:ext uri="{FF2B5EF4-FFF2-40B4-BE49-F238E27FC236}">
                <a16:creationId xmlns:a16="http://schemas.microsoft.com/office/drawing/2014/main" xmlns="" id="{B3FAF065-4459-452E-8A45-2921112AC949}"/>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5382628" y="1076508"/>
            <a:ext cx="1426743" cy="1426743"/>
          </a:xfrm>
          <a:prstGeom prst="rect">
            <a:avLst/>
          </a:prstGeom>
        </p:spPr>
      </p:pic>
      <p:sp>
        <p:nvSpPr>
          <p:cNvPr id="8" name="文本框 7">
            <a:extLst>
              <a:ext uri="{FF2B5EF4-FFF2-40B4-BE49-F238E27FC236}">
                <a16:creationId xmlns:a16="http://schemas.microsoft.com/office/drawing/2014/main" xmlns="" id="{2613FE86-0720-467A-AFB2-03539A7660AA}"/>
              </a:ext>
            </a:extLst>
          </p:cNvPr>
          <p:cNvSpPr txBox="1"/>
          <p:nvPr/>
        </p:nvSpPr>
        <p:spPr>
          <a:xfrm>
            <a:off x="5822589" y="1559046"/>
            <a:ext cx="534122" cy="461665"/>
          </a:xfrm>
          <a:prstGeom prst="rect">
            <a:avLst/>
          </a:prstGeom>
          <a:noFill/>
        </p:spPr>
        <p:txBody>
          <a:bodyPr wrap="none" rtlCol="0">
            <a:spAutoFit/>
          </a:bodyPr>
          <a:lstStyle/>
          <a:p>
            <a:pPr algn="ctr"/>
            <a:r>
              <a:rPr lang="en-US" altLang="zh-CN" sz="2400" dirty="0" smtClean="0">
                <a:solidFill>
                  <a:srgbClr val="E5D4A5"/>
                </a:solidFill>
                <a:latin typeface="华文琥珀" panose="02010800040101010101" pitchFamily="2" charset="-122"/>
                <a:ea typeface="华文琥珀" panose="02010800040101010101" pitchFamily="2" charset="-122"/>
              </a:rPr>
              <a:t>07</a:t>
            </a:r>
            <a:endParaRPr lang="zh-CN" altLang="en-US" sz="2400" dirty="0">
              <a:solidFill>
                <a:srgbClr val="E5D4A5"/>
              </a:solidFill>
              <a:latin typeface="华文琥珀" panose="02010800040101010101" pitchFamily="2" charset="-122"/>
              <a:ea typeface="华文琥珀" panose="02010800040101010101" pitchFamily="2" charset="-122"/>
            </a:endParaRPr>
          </a:p>
        </p:txBody>
      </p:sp>
    </p:spTree>
    <p:extLst>
      <p:ext uri="{BB962C8B-B14F-4D97-AF65-F5344CB8AC3E}">
        <p14:creationId xmlns:p14="http://schemas.microsoft.com/office/powerpoint/2010/main" xmlns="" val="18537132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xmlns="" id="{57B43CA2-9A77-4116-8C20-F119CE6316FE}"/>
              </a:ext>
            </a:extLst>
          </p:cNvPr>
          <p:cNvSpPr>
            <a:spLocks noGrp="1"/>
          </p:cNvSpPr>
          <p:nvPr>
            <p:ph type="ctrTitle"/>
          </p:nvPr>
        </p:nvSpPr>
        <p:spPr/>
        <p:txBody>
          <a:bodyPr/>
          <a:lstStyle/>
          <a:p>
            <a:r>
              <a:rPr lang="zh-CN" altLang="en-US" dirty="0" smtClean="0"/>
              <a:t>合影表彰</a:t>
            </a:r>
            <a:endParaRPr lang="zh-CN" altLang="en-US" dirty="0"/>
          </a:p>
        </p:txBody>
      </p:sp>
      <p:sp>
        <p:nvSpPr>
          <p:cNvPr id="5" name="副标题 4">
            <a:extLst>
              <a:ext uri="{FF2B5EF4-FFF2-40B4-BE49-F238E27FC236}">
                <a16:creationId xmlns:a16="http://schemas.microsoft.com/office/drawing/2014/main" xmlns="" id="{8D97F123-BF34-42E3-83AB-FDF739D39489}"/>
              </a:ext>
            </a:extLst>
          </p:cNvPr>
          <p:cNvSpPr>
            <a:spLocks noGrp="1"/>
          </p:cNvSpPr>
          <p:nvPr>
            <p:ph type="subTitle" idx="1"/>
          </p:nvPr>
        </p:nvSpPr>
        <p:spPr>
          <a:xfrm>
            <a:off x="4241800" y="3257716"/>
            <a:ext cx="3651249" cy="552669"/>
          </a:xfrm>
        </p:spPr>
        <p:txBody>
          <a:bodyPr>
            <a:normAutofit fontScale="85000" lnSpcReduction="10000"/>
          </a:bodyPr>
          <a:lstStyle/>
          <a:p>
            <a:pPr algn="dist"/>
            <a:r>
              <a:rPr lang="zh-CN" altLang="en-US" dirty="0" smtClean="0">
                <a:solidFill>
                  <a:srgbClr val="E5D4A5"/>
                </a:solidFill>
              </a:rPr>
              <a:t>请得分第</a:t>
            </a:r>
            <a:r>
              <a:rPr lang="en-US" altLang="zh-CN" dirty="0" smtClean="0">
                <a:solidFill>
                  <a:srgbClr val="E5D4A5"/>
                </a:solidFill>
              </a:rPr>
              <a:t>1</a:t>
            </a:r>
            <a:r>
              <a:rPr lang="zh-CN" altLang="en-US" dirty="0" smtClean="0">
                <a:solidFill>
                  <a:srgbClr val="E5D4A5"/>
                </a:solidFill>
              </a:rPr>
              <a:t>、第</a:t>
            </a:r>
            <a:r>
              <a:rPr lang="en-US" altLang="zh-CN" dirty="0" smtClean="0">
                <a:solidFill>
                  <a:srgbClr val="E5D4A5"/>
                </a:solidFill>
              </a:rPr>
              <a:t>2</a:t>
            </a:r>
            <a:r>
              <a:rPr lang="zh-CN" altLang="en-US" dirty="0" smtClean="0">
                <a:solidFill>
                  <a:srgbClr val="E5D4A5"/>
                </a:solidFill>
              </a:rPr>
              <a:t>的团小组上台</a:t>
            </a:r>
            <a:endParaRPr lang="zh-CN" altLang="en-US" dirty="0">
              <a:solidFill>
                <a:srgbClr val="E5D4A5"/>
              </a:solidFill>
            </a:endParaRPr>
          </a:p>
        </p:txBody>
      </p:sp>
    </p:spTree>
    <p:extLst>
      <p:ext uri="{BB962C8B-B14F-4D97-AF65-F5344CB8AC3E}">
        <p14:creationId xmlns:p14="http://schemas.microsoft.com/office/powerpoint/2010/main" xmlns="" val="249725661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xmlns="" id="{57B43CA2-9A77-4116-8C20-F119CE6316FE}"/>
              </a:ext>
            </a:extLst>
          </p:cNvPr>
          <p:cNvSpPr>
            <a:spLocks noGrp="1"/>
          </p:cNvSpPr>
          <p:nvPr>
            <p:ph type="ctrTitle"/>
          </p:nvPr>
        </p:nvSpPr>
        <p:spPr/>
        <p:txBody>
          <a:bodyPr/>
          <a:lstStyle/>
          <a:p>
            <a:r>
              <a:rPr lang="zh-CN" altLang="en-US" dirty="0" smtClean="0"/>
              <a:t>党史学习优秀小组</a:t>
            </a:r>
            <a:endParaRPr lang="zh-CN" altLang="en-US" dirty="0"/>
          </a:p>
        </p:txBody>
      </p:sp>
      <p:sp>
        <p:nvSpPr>
          <p:cNvPr id="5" name="副标题 4">
            <a:extLst>
              <a:ext uri="{FF2B5EF4-FFF2-40B4-BE49-F238E27FC236}">
                <a16:creationId xmlns:a16="http://schemas.microsoft.com/office/drawing/2014/main" xmlns="" id="{8D97F123-BF34-42E3-83AB-FDF739D39489}"/>
              </a:ext>
            </a:extLst>
          </p:cNvPr>
          <p:cNvSpPr>
            <a:spLocks noGrp="1"/>
          </p:cNvSpPr>
          <p:nvPr>
            <p:ph type="subTitle" idx="1"/>
          </p:nvPr>
        </p:nvSpPr>
        <p:spPr>
          <a:xfrm>
            <a:off x="4241800" y="3257716"/>
            <a:ext cx="3651249" cy="552669"/>
          </a:xfrm>
        </p:spPr>
        <p:txBody>
          <a:bodyPr>
            <a:normAutofit fontScale="92500"/>
          </a:bodyPr>
          <a:lstStyle/>
          <a:p>
            <a:pPr algn="dist"/>
            <a:r>
              <a:rPr lang="zh-CN" altLang="en-US" dirty="0" smtClean="0">
                <a:solidFill>
                  <a:srgbClr val="E5D4A5"/>
                </a:solidFill>
              </a:rPr>
              <a:t>电信</a:t>
            </a:r>
            <a:r>
              <a:rPr lang="en-US" altLang="zh-CN" dirty="0" smtClean="0">
                <a:solidFill>
                  <a:srgbClr val="E5D4A5"/>
                </a:solidFill>
              </a:rPr>
              <a:t>2004</a:t>
            </a:r>
            <a:r>
              <a:rPr lang="zh-CN" altLang="en-US" dirty="0" smtClean="0">
                <a:solidFill>
                  <a:srgbClr val="E5D4A5"/>
                </a:solidFill>
              </a:rPr>
              <a:t>团支部 </a:t>
            </a:r>
            <a:r>
              <a:rPr lang="en-US" altLang="zh-CN" dirty="0" smtClean="0">
                <a:solidFill>
                  <a:srgbClr val="E5D4A5"/>
                </a:solidFill>
              </a:rPr>
              <a:t>2021.11.3</a:t>
            </a:r>
            <a:endParaRPr lang="zh-CN" altLang="en-US" dirty="0">
              <a:solidFill>
                <a:srgbClr val="E5D4A5"/>
              </a:solidFill>
            </a:endParaRPr>
          </a:p>
        </p:txBody>
      </p:sp>
    </p:spTree>
    <p:extLst>
      <p:ext uri="{BB962C8B-B14F-4D97-AF65-F5344CB8AC3E}">
        <p14:creationId xmlns:p14="http://schemas.microsoft.com/office/powerpoint/2010/main" xmlns="" val="24972566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972AF0C7-E3F4-4A29-A24B-ECE2AA22A090}"/>
              </a:ext>
            </a:extLst>
          </p:cNvPr>
          <p:cNvSpPr>
            <a:spLocks noGrp="1"/>
          </p:cNvSpPr>
          <p:nvPr>
            <p:ph type="title"/>
          </p:nvPr>
        </p:nvSpPr>
        <p:spPr/>
        <p:txBody>
          <a:bodyPr>
            <a:normAutofit fontScale="90000"/>
          </a:bodyPr>
          <a:lstStyle/>
          <a:p>
            <a:r>
              <a:rPr lang="zh-CN" altLang="en-US" dirty="0" smtClean="0"/>
              <a:t>五四运动 唤醒民众</a:t>
            </a:r>
            <a:endParaRPr lang="zh-CN" altLang="en-US" dirty="0"/>
          </a:p>
        </p:txBody>
      </p:sp>
      <p:sp>
        <p:nvSpPr>
          <p:cNvPr id="6" name="内容占位符 5">
            <a:extLst>
              <a:ext uri="{FF2B5EF4-FFF2-40B4-BE49-F238E27FC236}">
                <a16:creationId xmlns:a16="http://schemas.microsoft.com/office/drawing/2014/main" xmlns="" id="{94778BA2-15FB-4499-BA37-63EE4BB401B7}"/>
              </a:ext>
            </a:extLst>
          </p:cNvPr>
          <p:cNvSpPr>
            <a:spLocks noGrp="1"/>
          </p:cNvSpPr>
          <p:nvPr>
            <p:ph idx="1"/>
          </p:nvPr>
        </p:nvSpPr>
        <p:spPr>
          <a:xfrm>
            <a:off x="1387365" y="1755228"/>
            <a:ext cx="9417268" cy="4059319"/>
          </a:xfrm>
        </p:spPr>
        <p:txBody>
          <a:bodyPr/>
          <a:lstStyle/>
          <a:p>
            <a:r>
              <a:rPr lang="zh-CN" altLang="en-US" dirty="0" smtClean="0"/>
              <a:t>中国在巴黎和会上外交努力最终失败的消息传到国内，</a:t>
            </a:r>
            <a:r>
              <a:rPr lang="en-US" altLang="zh-CN" dirty="0" smtClean="0"/>
              <a:t>5</a:t>
            </a:r>
            <a:r>
              <a:rPr lang="zh-CN" altLang="en-US" dirty="0" smtClean="0"/>
              <a:t>月</a:t>
            </a:r>
            <a:r>
              <a:rPr lang="en-US" altLang="zh-CN" dirty="0" smtClean="0"/>
              <a:t>4</a:t>
            </a:r>
            <a:r>
              <a:rPr lang="zh-CN" altLang="en-US" dirty="0" smtClean="0"/>
              <a:t>日下午</a:t>
            </a:r>
            <a:r>
              <a:rPr lang="en-US" altLang="zh-CN" dirty="0" smtClean="0"/>
              <a:t>1</a:t>
            </a:r>
            <a:r>
              <a:rPr lang="zh-CN" altLang="en-US" dirty="0" smtClean="0"/>
              <a:t>点左右，一场声势浩大的反帝爱国大游行，正式拉开帷幕。学生们火烧了赵家楼曹汝霖的住宅，痛打了（</a:t>
            </a:r>
            <a:r>
              <a:rPr lang="zh-CN" altLang="en-US" dirty="0" smtClean="0">
                <a:noFill/>
              </a:rPr>
              <a:t>章宗祥</a:t>
            </a:r>
            <a:r>
              <a:rPr lang="zh-CN" altLang="en-US" dirty="0" smtClean="0"/>
              <a:t>）。学生的爱国行动，更是赢得了全社会民众普遍的支持。上海工人很快发起了反帝爱国大罢工。工人罢工后，就和学生一道展开各种爱国活动，散发宣传品、上街游行。从</a:t>
            </a:r>
            <a:r>
              <a:rPr lang="en-US" altLang="zh-CN" dirty="0" smtClean="0"/>
              <a:t>5</a:t>
            </a:r>
            <a:r>
              <a:rPr lang="zh-CN" altLang="en-US" dirty="0" smtClean="0"/>
              <a:t>月</a:t>
            </a:r>
            <a:r>
              <a:rPr lang="en-US" altLang="zh-CN" dirty="0" smtClean="0"/>
              <a:t>4</a:t>
            </a:r>
            <a:r>
              <a:rPr lang="zh-CN" altLang="en-US" dirty="0" smtClean="0"/>
              <a:t>日北京学生运动的爆发，经过</a:t>
            </a:r>
            <a:r>
              <a:rPr lang="en-US" altLang="zh-CN" dirty="0" smtClean="0"/>
              <a:t>6</a:t>
            </a:r>
            <a:r>
              <a:rPr lang="zh-CN" altLang="en-US" dirty="0" smtClean="0"/>
              <a:t>月</a:t>
            </a:r>
            <a:r>
              <a:rPr lang="en-US" altLang="zh-CN" dirty="0" smtClean="0"/>
              <a:t>5</a:t>
            </a:r>
            <a:r>
              <a:rPr lang="zh-CN" altLang="en-US" dirty="0" smtClean="0"/>
              <a:t>日“三罢”斗争迫使</a:t>
            </a:r>
            <a:r>
              <a:rPr lang="en-US" altLang="zh-CN" dirty="0" smtClean="0"/>
              <a:t>6</a:t>
            </a:r>
            <a:r>
              <a:rPr lang="zh-CN" altLang="en-US" dirty="0" smtClean="0"/>
              <a:t>月</a:t>
            </a:r>
            <a:r>
              <a:rPr lang="en-US" altLang="zh-CN" dirty="0" smtClean="0"/>
              <a:t>10</a:t>
            </a:r>
            <a:r>
              <a:rPr lang="zh-CN" altLang="en-US" dirty="0" smtClean="0"/>
              <a:t>日曹、章、陆被免职，再到</a:t>
            </a:r>
            <a:r>
              <a:rPr lang="en-US" altLang="zh-CN" dirty="0" smtClean="0"/>
              <a:t>6</a:t>
            </a:r>
            <a:r>
              <a:rPr lang="zh-CN" altLang="en-US" dirty="0" smtClean="0"/>
              <a:t>月</a:t>
            </a:r>
            <a:r>
              <a:rPr lang="en-US" altLang="zh-CN" dirty="0" smtClean="0"/>
              <a:t>28</a:t>
            </a:r>
            <a:r>
              <a:rPr lang="zh-CN" altLang="en-US" dirty="0" smtClean="0"/>
              <a:t>日中国代表巴黎和会拒签和约，中国人民的反帝爱国斗争最终取得了胜利。</a:t>
            </a:r>
            <a:endParaRPr lang="zh-CN" altLang="en-US" dirty="0"/>
          </a:p>
        </p:txBody>
      </p:sp>
    </p:spTree>
    <p:extLst>
      <p:ext uri="{BB962C8B-B14F-4D97-AF65-F5344CB8AC3E}">
        <p14:creationId xmlns:p14="http://schemas.microsoft.com/office/powerpoint/2010/main" xmlns="" val="17320525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xmlns="" id="{654AEE95-7308-4935-925E-FC09E6D175AD}"/>
              </a:ext>
            </a:extLst>
          </p:cNvPr>
          <p:cNvSpPr>
            <a:spLocks noGrp="1"/>
          </p:cNvSpPr>
          <p:nvPr>
            <p:ph type="title"/>
          </p:nvPr>
        </p:nvSpPr>
        <p:spPr/>
        <p:txBody>
          <a:bodyPr>
            <a:normAutofit fontScale="90000"/>
          </a:bodyPr>
          <a:lstStyle/>
          <a:p>
            <a:r>
              <a:rPr lang="zh-CN" altLang="en-US" dirty="0" smtClean="0"/>
              <a:t>青春与党</a:t>
            </a:r>
            <a:endParaRPr lang="zh-CN" altLang="en-US" dirty="0"/>
          </a:p>
        </p:txBody>
      </p:sp>
      <p:sp>
        <p:nvSpPr>
          <p:cNvPr id="6" name="内容占位符 5">
            <a:extLst>
              <a:ext uri="{FF2B5EF4-FFF2-40B4-BE49-F238E27FC236}">
                <a16:creationId xmlns:a16="http://schemas.microsoft.com/office/drawing/2014/main" xmlns="" id="{E44272F7-F237-4B08-978B-CE7B6F36B0B8}"/>
              </a:ext>
            </a:extLst>
          </p:cNvPr>
          <p:cNvSpPr>
            <a:spLocks noGrp="1"/>
          </p:cNvSpPr>
          <p:nvPr>
            <p:ph sz="quarter" idx="13"/>
          </p:nvPr>
        </p:nvSpPr>
        <p:spPr>
          <a:xfrm>
            <a:off x="3265871" y="1501310"/>
            <a:ext cx="6001407" cy="292018"/>
          </a:xfrm>
        </p:spPr>
        <p:txBody>
          <a:bodyPr/>
          <a:lstStyle/>
          <a:p>
            <a:r>
              <a:rPr lang="en-US" altLang="zh-CN" dirty="0" smtClean="0"/>
              <a:t>——</a:t>
            </a:r>
            <a:r>
              <a:rPr lang="zh-CN" altLang="en-US" dirty="0" smtClean="0"/>
              <a:t>重要的不是你经历了什么，而是谁与你一同经历</a:t>
            </a:r>
            <a:endParaRPr lang="zh-CN" altLang="en-US" dirty="0"/>
          </a:p>
        </p:txBody>
      </p:sp>
      <p:sp>
        <p:nvSpPr>
          <p:cNvPr id="9" name="内容占位符 8"/>
          <p:cNvSpPr>
            <a:spLocks noGrp="1"/>
          </p:cNvSpPr>
          <p:nvPr>
            <p:ph idx="1"/>
          </p:nvPr>
        </p:nvSpPr>
        <p:spPr>
          <a:xfrm>
            <a:off x="1696858" y="2177068"/>
            <a:ext cx="9417268" cy="3765031"/>
          </a:xfrm>
        </p:spPr>
        <p:txBody>
          <a:bodyPr/>
          <a:lstStyle/>
          <a:p>
            <a:r>
              <a:rPr lang="en-US" altLang="zh-CN" dirty="0" smtClean="0"/>
              <a:t>2021</a:t>
            </a:r>
            <a:r>
              <a:rPr lang="zh-CN" altLang="en-US" dirty="0" smtClean="0"/>
              <a:t>年是</a:t>
            </a:r>
            <a:r>
              <a:rPr lang="zh-CN" altLang="en-US" b="1" u="sng" dirty="0" smtClean="0"/>
              <a:t>中国共产党</a:t>
            </a:r>
            <a:r>
              <a:rPr lang="zh-CN" altLang="en-US" dirty="0" smtClean="0"/>
              <a:t>成立</a:t>
            </a:r>
            <a:r>
              <a:rPr lang="en-US" altLang="zh-CN" dirty="0" smtClean="0"/>
              <a:t>100</a:t>
            </a:r>
            <a:r>
              <a:rPr lang="zh-CN" altLang="en-US" dirty="0" smtClean="0"/>
              <a:t>周年。</a:t>
            </a:r>
            <a:endParaRPr lang="en-US" altLang="zh-CN" dirty="0" smtClean="0"/>
          </a:p>
          <a:p>
            <a:r>
              <a:rPr lang="zh-CN" altLang="en-US" dirty="0" smtClean="0"/>
              <a:t>一段岁月，波澜壮阔，刻骨铭心</a:t>
            </a:r>
            <a:endParaRPr lang="en-US" altLang="zh-CN" dirty="0" smtClean="0"/>
          </a:p>
          <a:p>
            <a:r>
              <a:rPr lang="zh-CN" altLang="en-US" dirty="0" smtClean="0"/>
              <a:t>一种精神，穿越历史，辉映未来</a:t>
            </a:r>
            <a:endParaRPr lang="en-US" altLang="zh-CN" dirty="0" smtClean="0"/>
          </a:p>
          <a:p>
            <a:r>
              <a:rPr lang="zh-CN" altLang="en-US" b="1" u="sng" dirty="0" smtClean="0"/>
              <a:t>我们</a:t>
            </a:r>
            <a:r>
              <a:rPr lang="zh-CN" altLang="en-US" dirty="0" smtClean="0"/>
              <a:t>要以习近平总书记重要讲话为遵循，</a:t>
            </a:r>
            <a:endParaRPr lang="en-US" altLang="zh-CN" dirty="0" smtClean="0"/>
          </a:p>
          <a:p>
            <a:r>
              <a:rPr lang="zh-CN" altLang="en-US" dirty="0" smtClean="0"/>
              <a:t>做到学党史、悟思想、办实事、开新局，</a:t>
            </a:r>
            <a:endParaRPr lang="en-US" altLang="zh-CN" dirty="0" smtClean="0"/>
          </a:p>
          <a:p>
            <a:r>
              <a:rPr lang="zh-CN" altLang="en-US" dirty="0" smtClean="0"/>
              <a:t>大力发扬红色传统、传承红色基因，</a:t>
            </a:r>
            <a:endParaRPr lang="en-US" altLang="zh-CN" dirty="0" smtClean="0"/>
          </a:p>
          <a:p>
            <a:r>
              <a:rPr lang="zh-CN" altLang="en-US" dirty="0" smtClean="0"/>
              <a:t>不断从党史中汲取前行的力量</a:t>
            </a:r>
            <a:endParaRPr lang="zh-CN" altLang="en-US" dirty="0"/>
          </a:p>
        </p:txBody>
      </p:sp>
    </p:spTree>
    <p:extLst>
      <p:ext uri="{BB962C8B-B14F-4D97-AF65-F5344CB8AC3E}">
        <p14:creationId xmlns:p14="http://schemas.microsoft.com/office/powerpoint/2010/main" xmlns="" val="2894124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xmlns="" id="{57B43CA2-9A77-4116-8C20-F119CE6316FE}"/>
              </a:ext>
            </a:extLst>
          </p:cNvPr>
          <p:cNvSpPr>
            <a:spLocks noGrp="1"/>
          </p:cNvSpPr>
          <p:nvPr>
            <p:ph type="ctrTitle"/>
          </p:nvPr>
        </p:nvSpPr>
        <p:spPr/>
        <p:txBody>
          <a:bodyPr/>
          <a:lstStyle/>
          <a:p>
            <a:r>
              <a:rPr lang="zh-CN" altLang="en-US" dirty="0" smtClean="0"/>
              <a:t>支部合影</a:t>
            </a:r>
            <a:endParaRPr lang="zh-CN" altLang="en-US" dirty="0"/>
          </a:p>
        </p:txBody>
      </p:sp>
      <p:sp>
        <p:nvSpPr>
          <p:cNvPr id="5" name="副标题 4">
            <a:extLst>
              <a:ext uri="{FF2B5EF4-FFF2-40B4-BE49-F238E27FC236}">
                <a16:creationId xmlns:a16="http://schemas.microsoft.com/office/drawing/2014/main" xmlns="" id="{8D97F123-BF34-42E3-83AB-FDF739D39489}"/>
              </a:ext>
            </a:extLst>
          </p:cNvPr>
          <p:cNvSpPr>
            <a:spLocks noGrp="1"/>
          </p:cNvSpPr>
          <p:nvPr>
            <p:ph type="subTitle" idx="1"/>
          </p:nvPr>
        </p:nvSpPr>
        <p:spPr>
          <a:xfrm>
            <a:off x="4292600" y="3352966"/>
            <a:ext cx="3810000" cy="857084"/>
          </a:xfrm>
        </p:spPr>
        <p:txBody>
          <a:bodyPr>
            <a:normAutofit lnSpcReduction="10000"/>
          </a:bodyPr>
          <a:lstStyle/>
          <a:p>
            <a:pPr algn="dist"/>
            <a:r>
              <a:rPr lang="zh-CN" altLang="en-US" dirty="0" smtClean="0">
                <a:solidFill>
                  <a:srgbClr val="E5D4A5"/>
                </a:solidFill>
              </a:rPr>
              <a:t>请全体同学上台</a:t>
            </a:r>
            <a:endParaRPr lang="en-US" altLang="zh-CN" dirty="0" smtClean="0">
              <a:solidFill>
                <a:srgbClr val="E5D4A5"/>
              </a:solidFill>
            </a:endParaRPr>
          </a:p>
          <a:p>
            <a:pPr algn="dist"/>
            <a:r>
              <a:rPr lang="zh-CN" altLang="en-US" dirty="0" smtClean="0">
                <a:solidFill>
                  <a:srgbClr val="E5D4A5"/>
                </a:solidFill>
              </a:rPr>
              <a:t>站位：高</a:t>
            </a:r>
            <a:r>
              <a:rPr lang="en-US" altLang="zh-CN" dirty="0" smtClean="0">
                <a:solidFill>
                  <a:srgbClr val="E5D4A5"/>
                </a:solidFill>
                <a:sym typeface="Wingdings" pitchFamily="2" charset="2"/>
              </a:rPr>
              <a:t></a:t>
            </a:r>
            <a:r>
              <a:rPr lang="zh-CN" altLang="en-US" dirty="0" smtClean="0">
                <a:solidFill>
                  <a:srgbClr val="E5D4A5"/>
                </a:solidFill>
                <a:sym typeface="Wingdings" pitchFamily="2" charset="2"/>
              </a:rPr>
              <a:t>低，女前男后</a:t>
            </a:r>
            <a:endParaRPr lang="zh-CN" altLang="en-US" dirty="0">
              <a:solidFill>
                <a:srgbClr val="E5D4A5"/>
              </a:solidFill>
            </a:endParaRPr>
          </a:p>
        </p:txBody>
      </p:sp>
    </p:spTree>
    <p:extLst>
      <p:ext uri="{BB962C8B-B14F-4D97-AF65-F5344CB8AC3E}">
        <p14:creationId xmlns:p14="http://schemas.microsoft.com/office/powerpoint/2010/main" xmlns="" val="249725661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xmlns="" id="{57B43CA2-9A77-4116-8C20-F119CE6316FE}"/>
              </a:ext>
            </a:extLst>
          </p:cNvPr>
          <p:cNvSpPr>
            <a:spLocks noGrp="1"/>
          </p:cNvSpPr>
          <p:nvPr>
            <p:ph type="ctrTitle"/>
          </p:nvPr>
        </p:nvSpPr>
        <p:spPr/>
        <p:txBody>
          <a:bodyPr/>
          <a:lstStyle/>
          <a:p>
            <a:r>
              <a:rPr lang="zh-CN" altLang="en-US" dirty="0" smtClean="0"/>
              <a:t>趣学党史，青春知党</a:t>
            </a:r>
            <a:endParaRPr lang="zh-CN" altLang="en-US" dirty="0"/>
          </a:p>
        </p:txBody>
      </p:sp>
      <p:sp>
        <p:nvSpPr>
          <p:cNvPr id="5" name="副标题 4">
            <a:extLst>
              <a:ext uri="{FF2B5EF4-FFF2-40B4-BE49-F238E27FC236}">
                <a16:creationId xmlns:a16="http://schemas.microsoft.com/office/drawing/2014/main" xmlns="" id="{8D97F123-BF34-42E3-83AB-FDF739D39489}"/>
              </a:ext>
            </a:extLst>
          </p:cNvPr>
          <p:cNvSpPr>
            <a:spLocks noGrp="1"/>
          </p:cNvSpPr>
          <p:nvPr>
            <p:ph type="subTitle" idx="1"/>
          </p:nvPr>
        </p:nvSpPr>
        <p:spPr>
          <a:xfrm>
            <a:off x="1524000" y="3265216"/>
            <a:ext cx="9144000" cy="552669"/>
          </a:xfrm>
        </p:spPr>
        <p:txBody>
          <a:bodyPr>
            <a:normAutofit/>
          </a:bodyPr>
          <a:lstStyle/>
          <a:p>
            <a:r>
              <a:rPr lang="zh-CN" altLang="en-US" dirty="0" smtClean="0"/>
              <a:t>信息工程学院电信</a:t>
            </a:r>
            <a:r>
              <a:rPr lang="en-US" altLang="zh-CN" dirty="0" smtClean="0"/>
              <a:t>2004</a:t>
            </a:r>
            <a:r>
              <a:rPr lang="zh-CN" altLang="en-US" dirty="0" smtClean="0"/>
              <a:t>团支部</a:t>
            </a:r>
            <a:endParaRPr lang="zh-CN" altLang="en-US" dirty="0"/>
          </a:p>
        </p:txBody>
      </p:sp>
    </p:spTree>
    <p:extLst>
      <p:ext uri="{BB962C8B-B14F-4D97-AF65-F5344CB8AC3E}">
        <p14:creationId xmlns:p14="http://schemas.microsoft.com/office/powerpoint/2010/main" xmlns="" val="548922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xmlns="" id="{57B43CA2-9A77-4116-8C20-F119CE6316FE}"/>
              </a:ext>
            </a:extLst>
          </p:cNvPr>
          <p:cNvSpPr>
            <a:spLocks noGrp="1"/>
          </p:cNvSpPr>
          <p:nvPr>
            <p:ph type="ctrTitle"/>
          </p:nvPr>
        </p:nvSpPr>
        <p:spPr/>
        <p:txBody>
          <a:bodyPr/>
          <a:lstStyle/>
          <a:p>
            <a:r>
              <a:rPr lang="en-US" altLang="zh-CN" dirty="0" smtClean="0"/>
              <a:t>NO END</a:t>
            </a:r>
            <a:endParaRPr lang="zh-CN" altLang="en-US" dirty="0"/>
          </a:p>
        </p:txBody>
      </p:sp>
      <p:sp>
        <p:nvSpPr>
          <p:cNvPr id="5" name="副标题 4">
            <a:extLst>
              <a:ext uri="{FF2B5EF4-FFF2-40B4-BE49-F238E27FC236}">
                <a16:creationId xmlns:a16="http://schemas.microsoft.com/office/drawing/2014/main" xmlns="" id="{8D97F123-BF34-42E3-83AB-FDF739D39489}"/>
              </a:ext>
            </a:extLst>
          </p:cNvPr>
          <p:cNvSpPr>
            <a:spLocks noGrp="1"/>
          </p:cNvSpPr>
          <p:nvPr>
            <p:ph type="subTitle" idx="1"/>
          </p:nvPr>
        </p:nvSpPr>
        <p:spPr>
          <a:xfrm>
            <a:off x="4598275" y="3257716"/>
            <a:ext cx="2995449" cy="552669"/>
          </a:xfrm>
        </p:spPr>
        <p:txBody>
          <a:bodyPr>
            <a:normAutofit/>
          </a:bodyPr>
          <a:lstStyle/>
          <a:p>
            <a:pPr algn="dist"/>
            <a:r>
              <a:rPr lang="zh-CN" altLang="en-US" dirty="0" smtClean="0">
                <a:solidFill>
                  <a:srgbClr val="E5D4A5"/>
                </a:solidFill>
              </a:rPr>
              <a:t>谢谢大家</a:t>
            </a:r>
            <a:endParaRPr lang="zh-CN" altLang="en-US" dirty="0">
              <a:solidFill>
                <a:srgbClr val="E5D4A5"/>
              </a:solidFill>
            </a:endParaRPr>
          </a:p>
        </p:txBody>
      </p:sp>
    </p:spTree>
    <p:extLst>
      <p:ext uri="{BB962C8B-B14F-4D97-AF65-F5344CB8AC3E}">
        <p14:creationId xmlns:p14="http://schemas.microsoft.com/office/powerpoint/2010/main" xmlns="" val="24972566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972AF0C7-E3F4-4A29-A24B-ECE2AA22A090}"/>
              </a:ext>
            </a:extLst>
          </p:cNvPr>
          <p:cNvSpPr>
            <a:spLocks noGrp="1"/>
          </p:cNvSpPr>
          <p:nvPr>
            <p:ph type="title"/>
          </p:nvPr>
        </p:nvSpPr>
        <p:spPr/>
        <p:txBody>
          <a:bodyPr>
            <a:normAutofit fontScale="90000"/>
          </a:bodyPr>
          <a:lstStyle/>
          <a:p>
            <a:r>
              <a:rPr lang="zh-CN" altLang="en-US" dirty="0" smtClean="0"/>
              <a:t>首译宣言 传播真理</a:t>
            </a:r>
            <a:endParaRPr lang="zh-CN" altLang="en-US" dirty="0"/>
          </a:p>
        </p:txBody>
      </p:sp>
      <p:sp>
        <p:nvSpPr>
          <p:cNvPr id="6" name="内容占位符 5">
            <a:extLst>
              <a:ext uri="{FF2B5EF4-FFF2-40B4-BE49-F238E27FC236}">
                <a16:creationId xmlns:a16="http://schemas.microsoft.com/office/drawing/2014/main" xmlns="" id="{94778BA2-15FB-4499-BA37-63EE4BB401B7}"/>
              </a:ext>
            </a:extLst>
          </p:cNvPr>
          <p:cNvSpPr>
            <a:spLocks noGrp="1"/>
          </p:cNvSpPr>
          <p:nvPr>
            <p:ph idx="1"/>
          </p:nvPr>
        </p:nvSpPr>
        <p:spPr>
          <a:xfrm>
            <a:off x="1387365" y="1755228"/>
            <a:ext cx="9417268" cy="4059319"/>
          </a:xfrm>
        </p:spPr>
        <p:txBody>
          <a:bodyPr/>
          <a:lstStyle/>
          <a:p>
            <a:r>
              <a:rPr lang="zh-CN" altLang="en-US" dirty="0" smtClean="0"/>
              <a:t>（</a:t>
            </a:r>
            <a:r>
              <a:rPr lang="en-US" altLang="zh-CN" dirty="0" smtClean="0">
                <a:noFill/>
              </a:rPr>
              <a:t>1848</a:t>
            </a:r>
            <a:r>
              <a:rPr lang="zh-CN" altLang="en-US" dirty="0" smtClean="0"/>
              <a:t>）年</a:t>
            </a:r>
            <a:r>
              <a:rPr lang="en-US" altLang="zh-CN" dirty="0" smtClean="0"/>
              <a:t>《</a:t>
            </a:r>
            <a:r>
              <a:rPr lang="zh-CN" altLang="en-US" dirty="0" smtClean="0"/>
              <a:t>共产党宣言</a:t>
            </a:r>
            <a:r>
              <a:rPr lang="en-US" altLang="zh-CN" dirty="0" smtClean="0"/>
              <a:t>》</a:t>
            </a:r>
            <a:r>
              <a:rPr lang="zh-CN" altLang="en-US" dirty="0" smtClean="0"/>
              <a:t>问世，标志着马克思主义的正式诞生。但是，多数人却并不知道，它的第一个中译本是在浙江一个小山村里诞生的。马克思主义在中国的传播并不是一帆风顺的。五四运动前后，中国正处在时局大动荡和思想大解放的状态，各种新思潮来势汹涌，冲开了传统的思想禁锢，围绕对马克思主义的不同态度，那几年里知识界先后发生了三次论争。通过三次论争，马克思主义理论脱颖而出，成为新思潮中的主流。一批先进的知识分子在论争中廓清了思想上的迷雾，逐步划清了马克思主义与非马克思主义的界限，成为坚定的马克思主义者。</a:t>
            </a:r>
            <a:endParaRPr lang="zh-CN" altLang="en-US" dirty="0"/>
          </a:p>
        </p:txBody>
      </p:sp>
    </p:spTree>
    <p:extLst>
      <p:ext uri="{BB962C8B-B14F-4D97-AF65-F5344CB8AC3E}">
        <p14:creationId xmlns:p14="http://schemas.microsoft.com/office/powerpoint/2010/main" xmlns="" val="17320525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972AF0C7-E3F4-4A29-A24B-ECE2AA22A090}"/>
              </a:ext>
            </a:extLst>
          </p:cNvPr>
          <p:cNvSpPr>
            <a:spLocks noGrp="1"/>
          </p:cNvSpPr>
          <p:nvPr>
            <p:ph type="title"/>
          </p:nvPr>
        </p:nvSpPr>
        <p:spPr/>
        <p:txBody>
          <a:bodyPr>
            <a:normAutofit fontScale="90000"/>
          </a:bodyPr>
          <a:lstStyle/>
          <a:p>
            <a:r>
              <a:rPr lang="zh-CN" altLang="en-US" dirty="0" smtClean="0"/>
              <a:t>酝酿建党 各地响应</a:t>
            </a:r>
            <a:endParaRPr lang="zh-CN" altLang="en-US" dirty="0"/>
          </a:p>
        </p:txBody>
      </p:sp>
      <p:sp>
        <p:nvSpPr>
          <p:cNvPr id="6" name="内容占位符 5">
            <a:extLst>
              <a:ext uri="{FF2B5EF4-FFF2-40B4-BE49-F238E27FC236}">
                <a16:creationId xmlns:a16="http://schemas.microsoft.com/office/drawing/2014/main" xmlns="" id="{94778BA2-15FB-4499-BA37-63EE4BB401B7}"/>
              </a:ext>
            </a:extLst>
          </p:cNvPr>
          <p:cNvSpPr>
            <a:spLocks noGrp="1"/>
          </p:cNvSpPr>
          <p:nvPr>
            <p:ph idx="1"/>
          </p:nvPr>
        </p:nvSpPr>
        <p:spPr>
          <a:xfrm>
            <a:off x="1387365" y="1755228"/>
            <a:ext cx="9417268" cy="4059319"/>
          </a:xfrm>
        </p:spPr>
        <p:txBody>
          <a:bodyPr/>
          <a:lstStyle/>
          <a:p>
            <a:r>
              <a:rPr lang="en-US" altLang="zh-CN" dirty="0" smtClean="0"/>
              <a:t>1919</a:t>
            </a:r>
            <a:r>
              <a:rPr lang="zh-CN" altLang="en-US" dirty="0" smtClean="0"/>
              <a:t>年</a:t>
            </a:r>
            <a:r>
              <a:rPr lang="en-US" altLang="zh-CN" dirty="0" smtClean="0"/>
              <a:t>6</a:t>
            </a:r>
            <a:r>
              <a:rPr lang="zh-CN" altLang="en-US" dirty="0" smtClean="0"/>
              <a:t>月</a:t>
            </a:r>
            <a:r>
              <a:rPr lang="en-US" altLang="zh-CN" dirty="0" smtClean="0"/>
              <a:t>9</a:t>
            </a:r>
            <a:r>
              <a:rPr lang="zh-CN" altLang="en-US" dirty="0" smtClean="0"/>
              <a:t>日，“五四运动”进入高潮阶段，（</a:t>
            </a:r>
            <a:r>
              <a:rPr lang="zh-CN" altLang="en-US" dirty="0" smtClean="0">
                <a:noFill/>
              </a:rPr>
              <a:t>陈独秀</a:t>
            </a:r>
            <a:r>
              <a:rPr lang="zh-CN" altLang="en-US" dirty="0" smtClean="0"/>
              <a:t>）起草了</a:t>
            </a:r>
            <a:r>
              <a:rPr lang="en-US" altLang="zh-CN" dirty="0" smtClean="0"/>
              <a:t>《</a:t>
            </a:r>
            <a:r>
              <a:rPr lang="zh-CN" altLang="en-US" dirty="0" smtClean="0"/>
              <a:t>北京市民宣言</a:t>
            </a:r>
            <a:r>
              <a:rPr lang="en-US" altLang="zh-CN" dirty="0" smtClean="0"/>
              <a:t>》</a:t>
            </a:r>
            <a:r>
              <a:rPr lang="zh-CN" altLang="en-US" dirty="0" smtClean="0"/>
              <a:t>传单，提出包括取消北京政府丧权辱国的对日签约；免除曹汝霖、陆宗舆、章宗祥等卖国贼官职等五项要求。</a:t>
            </a:r>
            <a:r>
              <a:rPr lang="en-US" altLang="zh-CN" dirty="0" smtClean="0"/>
              <a:t>11</a:t>
            </a:r>
            <a:r>
              <a:rPr lang="zh-CN" altLang="en-US" dirty="0" smtClean="0"/>
              <a:t>日晚，他约好李大钊、高一涵去新世界游艺场散发传单。不料，一到那里就被暗探跟踪，在屋顶花园撒传单时当即被警察拘捕。北京政府原本以为逮捕了他，便可以遏制新思想、新文化的传播，便可以压抑风起云涌的反帝爱国运动，却想不到适得其反，逼出了他到上海的秘密旅程，成就了“（</a:t>
            </a:r>
            <a:r>
              <a:rPr lang="zh-CN" altLang="en-US" dirty="0" smtClean="0">
                <a:noFill/>
              </a:rPr>
              <a:t>南陈北李</a:t>
            </a:r>
            <a:r>
              <a:rPr lang="zh-CN" altLang="en-US" dirty="0" smtClean="0"/>
              <a:t>），相约建党”的历史佳话。</a:t>
            </a:r>
            <a:endParaRPr lang="zh-CN" altLang="en-US" dirty="0"/>
          </a:p>
        </p:txBody>
      </p:sp>
    </p:spTree>
    <p:extLst>
      <p:ext uri="{BB962C8B-B14F-4D97-AF65-F5344CB8AC3E}">
        <p14:creationId xmlns:p14="http://schemas.microsoft.com/office/powerpoint/2010/main" xmlns="" val="17320525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972AF0C7-E3F4-4A29-A24B-ECE2AA22A090}"/>
              </a:ext>
            </a:extLst>
          </p:cNvPr>
          <p:cNvSpPr>
            <a:spLocks noGrp="1"/>
          </p:cNvSpPr>
          <p:nvPr>
            <p:ph type="title"/>
          </p:nvPr>
        </p:nvSpPr>
        <p:spPr/>
        <p:txBody>
          <a:bodyPr>
            <a:normAutofit fontScale="90000"/>
          </a:bodyPr>
          <a:lstStyle/>
          <a:p>
            <a:r>
              <a:rPr lang="zh-CN" altLang="en-US" dirty="0" smtClean="0"/>
              <a:t>一大首聚 开天辟地</a:t>
            </a:r>
            <a:endParaRPr lang="zh-CN" altLang="en-US" dirty="0"/>
          </a:p>
        </p:txBody>
      </p:sp>
      <p:sp>
        <p:nvSpPr>
          <p:cNvPr id="6" name="内容占位符 5">
            <a:extLst>
              <a:ext uri="{FF2B5EF4-FFF2-40B4-BE49-F238E27FC236}">
                <a16:creationId xmlns:a16="http://schemas.microsoft.com/office/drawing/2014/main" xmlns="" id="{94778BA2-15FB-4499-BA37-63EE4BB401B7}"/>
              </a:ext>
            </a:extLst>
          </p:cNvPr>
          <p:cNvSpPr>
            <a:spLocks noGrp="1"/>
          </p:cNvSpPr>
          <p:nvPr>
            <p:ph idx="1"/>
          </p:nvPr>
        </p:nvSpPr>
        <p:spPr>
          <a:xfrm>
            <a:off x="1387365" y="1454150"/>
            <a:ext cx="9417268" cy="4762500"/>
          </a:xfrm>
        </p:spPr>
        <p:txBody>
          <a:bodyPr>
            <a:normAutofit/>
          </a:bodyPr>
          <a:lstStyle/>
          <a:p>
            <a:r>
              <a:rPr lang="en-US" altLang="zh-CN" sz="2400" dirty="0" smtClean="0"/>
              <a:t>1921</a:t>
            </a:r>
            <a:r>
              <a:rPr lang="zh-CN" altLang="en-US" sz="2400" dirty="0" smtClean="0"/>
              <a:t>年</a:t>
            </a:r>
            <a:r>
              <a:rPr lang="en-US" altLang="zh-CN" sz="2400" dirty="0" smtClean="0"/>
              <a:t>7</a:t>
            </a:r>
            <a:r>
              <a:rPr lang="zh-CN" altLang="en-US" sz="2400" dirty="0" smtClean="0"/>
              <a:t>月</a:t>
            </a:r>
            <a:r>
              <a:rPr lang="en-US" altLang="zh-CN" sz="2400" dirty="0" smtClean="0"/>
              <a:t>23</a:t>
            </a:r>
            <a:r>
              <a:rPr lang="zh-CN" altLang="en-US" sz="2400" dirty="0" smtClean="0"/>
              <a:t>日晚</a:t>
            </a:r>
            <a:r>
              <a:rPr lang="en-US" altLang="zh-CN" sz="2400" dirty="0" smtClean="0"/>
              <a:t>8</a:t>
            </a:r>
            <a:r>
              <a:rPr lang="zh-CN" altLang="en-US" sz="2400" dirty="0" smtClean="0"/>
              <a:t>时，中国共产党第一次全国代表大会在（</a:t>
            </a:r>
            <a:r>
              <a:rPr lang="zh-CN" altLang="en-US" sz="2400" dirty="0" smtClean="0">
                <a:noFill/>
              </a:rPr>
              <a:t>上海</a:t>
            </a:r>
            <a:r>
              <a:rPr lang="zh-CN" altLang="en-US" sz="2400" dirty="0" smtClean="0"/>
              <a:t>）召开。一大会址就设在法租界望志路</a:t>
            </a:r>
            <a:r>
              <a:rPr lang="en-US" altLang="zh-CN" sz="2400" dirty="0" smtClean="0"/>
              <a:t>106</a:t>
            </a:r>
            <a:r>
              <a:rPr lang="zh-CN" altLang="en-US" sz="2400" dirty="0" smtClean="0"/>
              <a:t>号李书城与其弟李汉俊的寓所。一共有</a:t>
            </a:r>
            <a:r>
              <a:rPr lang="en-US" altLang="zh-CN" sz="2400" dirty="0" smtClean="0"/>
              <a:t>15</a:t>
            </a:r>
            <a:r>
              <a:rPr lang="zh-CN" altLang="en-US" sz="2400" dirty="0" smtClean="0"/>
              <a:t>位出席者。会议原定由陈独秀主持，由于他在广州公务繁忙未能出席会议，大会临时推选（</a:t>
            </a:r>
            <a:r>
              <a:rPr lang="zh-CN" altLang="en-US" sz="2400" dirty="0" smtClean="0">
                <a:noFill/>
              </a:rPr>
              <a:t>张国焘</a:t>
            </a:r>
            <a:r>
              <a:rPr lang="zh-CN" altLang="en-US" sz="2400" dirty="0" smtClean="0"/>
              <a:t>）主持，毛泽东、周佛海担任记录。</a:t>
            </a:r>
            <a:r>
              <a:rPr lang="en-US" altLang="zh-CN" sz="2400" dirty="0" smtClean="0"/>
              <a:t>7</a:t>
            </a:r>
            <a:r>
              <a:rPr lang="zh-CN" altLang="en-US" sz="2400" dirty="0" smtClean="0"/>
              <a:t>月</a:t>
            </a:r>
            <a:r>
              <a:rPr lang="en-US" altLang="zh-CN" sz="2400" dirty="0" smtClean="0"/>
              <a:t>24</a:t>
            </a:r>
            <a:r>
              <a:rPr lang="zh-CN" altLang="en-US" sz="2400" dirty="0" smtClean="0"/>
              <a:t>日，大会召开第二次会议。</a:t>
            </a:r>
            <a:r>
              <a:rPr lang="en-US" altLang="zh-CN" sz="2400" dirty="0" smtClean="0"/>
              <a:t>7</a:t>
            </a:r>
            <a:r>
              <a:rPr lang="zh-CN" altLang="en-US" sz="2400" dirty="0" smtClean="0"/>
              <a:t>月</a:t>
            </a:r>
            <a:r>
              <a:rPr lang="en-US" altLang="zh-CN" sz="2400" dirty="0" smtClean="0"/>
              <a:t>27</a:t>
            </a:r>
            <a:r>
              <a:rPr lang="zh-CN" altLang="en-US" sz="2400" dirty="0" smtClean="0"/>
              <a:t>日、</a:t>
            </a:r>
            <a:r>
              <a:rPr lang="en-US" altLang="zh-CN" sz="2400" dirty="0" smtClean="0"/>
              <a:t>28</a:t>
            </a:r>
            <a:r>
              <a:rPr lang="zh-CN" altLang="en-US" sz="2400" dirty="0" smtClean="0"/>
              <a:t>日、</a:t>
            </a:r>
            <a:r>
              <a:rPr lang="en-US" altLang="zh-CN" sz="2400" dirty="0" smtClean="0"/>
              <a:t>29</a:t>
            </a:r>
            <a:r>
              <a:rPr lang="zh-CN" altLang="en-US" sz="2400" dirty="0" smtClean="0"/>
              <a:t>日，大会举行第三、四、五次会议。会议集中讨论了</a:t>
            </a:r>
            <a:r>
              <a:rPr lang="en-US" altLang="zh-CN" sz="2400" dirty="0" smtClean="0"/>
              <a:t>《</a:t>
            </a:r>
            <a:r>
              <a:rPr lang="zh-CN" altLang="en-US" sz="2400" dirty="0" smtClean="0"/>
              <a:t>中国共产党的第一个纲领</a:t>
            </a:r>
            <a:r>
              <a:rPr lang="en-US" altLang="zh-CN" sz="2400" dirty="0" smtClean="0"/>
              <a:t>》</a:t>
            </a:r>
            <a:r>
              <a:rPr lang="zh-CN" altLang="en-US" sz="2400" dirty="0" smtClean="0"/>
              <a:t>。</a:t>
            </a:r>
            <a:r>
              <a:rPr lang="en-US" altLang="zh-CN" sz="2400" dirty="0" smtClean="0"/>
              <a:t>7</a:t>
            </a:r>
            <a:r>
              <a:rPr lang="zh-CN" altLang="en-US" sz="2400" dirty="0" smtClean="0"/>
              <a:t>月</a:t>
            </a:r>
            <a:r>
              <a:rPr lang="en-US" altLang="zh-CN" sz="2400" dirty="0" smtClean="0"/>
              <a:t>30</a:t>
            </a:r>
            <a:r>
              <a:rPr lang="zh-CN" altLang="en-US" sz="2400" dirty="0" smtClean="0"/>
              <a:t>日晚上，按原先计划，代表们仍聚集在李公馆举行第六次会议。准备在这次会上通过</a:t>
            </a:r>
            <a:r>
              <a:rPr lang="en-US" altLang="zh-CN" sz="2400" dirty="0" smtClean="0"/>
              <a:t>《</a:t>
            </a:r>
            <a:r>
              <a:rPr lang="zh-CN" altLang="en-US" sz="2400" dirty="0" smtClean="0"/>
              <a:t>纲领</a:t>
            </a:r>
            <a:r>
              <a:rPr lang="en-US" altLang="zh-CN" sz="2400" dirty="0" smtClean="0"/>
              <a:t>》</a:t>
            </a:r>
            <a:r>
              <a:rPr lang="zh-CN" altLang="en-US" sz="2400" dirty="0" smtClean="0"/>
              <a:t>和</a:t>
            </a:r>
            <a:r>
              <a:rPr lang="en-US" altLang="zh-CN" sz="2400" dirty="0" smtClean="0"/>
              <a:t>《</a:t>
            </a:r>
            <a:r>
              <a:rPr lang="zh-CN" altLang="en-US" sz="2400" dirty="0" smtClean="0"/>
              <a:t>决议</a:t>
            </a:r>
            <a:r>
              <a:rPr lang="en-US" altLang="zh-CN" sz="2400" dirty="0" smtClean="0"/>
              <a:t>》</a:t>
            </a:r>
            <a:r>
              <a:rPr lang="zh-CN" altLang="en-US" sz="2400" dirty="0" smtClean="0"/>
              <a:t>，选举中央机构，宣告中共一大闭幕。但就在此时，有密探闯入，使得会议临时中断。随后，部分代表们转移到嘉兴南湖一艘游船上，进行了最后的会议决议。至此，具有划时代意义的中国共产党第一次全国代表大会宣告闭幕。中国共产党肩负着民族复兴的期望和人民解放的重托，在灾难深重的中国正式诞生了。</a:t>
            </a:r>
            <a:endParaRPr lang="zh-CN" altLang="en-US" sz="2400" dirty="0"/>
          </a:p>
        </p:txBody>
      </p:sp>
    </p:spTree>
    <p:extLst>
      <p:ext uri="{BB962C8B-B14F-4D97-AF65-F5344CB8AC3E}">
        <p14:creationId xmlns:p14="http://schemas.microsoft.com/office/powerpoint/2010/main" xmlns="" val="17320525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972AF0C7-E3F4-4A29-A24B-ECE2AA22A090}"/>
              </a:ext>
            </a:extLst>
          </p:cNvPr>
          <p:cNvSpPr>
            <a:spLocks noGrp="1"/>
          </p:cNvSpPr>
          <p:nvPr>
            <p:ph type="title"/>
          </p:nvPr>
        </p:nvSpPr>
        <p:spPr/>
        <p:txBody>
          <a:bodyPr>
            <a:normAutofit fontScale="90000"/>
          </a:bodyPr>
          <a:lstStyle/>
          <a:p>
            <a:r>
              <a:rPr lang="zh-CN" altLang="en-US" dirty="0" smtClean="0"/>
              <a:t>反帝反封 工运高潮</a:t>
            </a:r>
            <a:endParaRPr lang="zh-CN" altLang="en-US" dirty="0"/>
          </a:p>
        </p:txBody>
      </p:sp>
      <p:sp>
        <p:nvSpPr>
          <p:cNvPr id="6" name="内容占位符 5">
            <a:extLst>
              <a:ext uri="{FF2B5EF4-FFF2-40B4-BE49-F238E27FC236}">
                <a16:creationId xmlns:a16="http://schemas.microsoft.com/office/drawing/2014/main" xmlns="" id="{94778BA2-15FB-4499-BA37-63EE4BB401B7}"/>
              </a:ext>
            </a:extLst>
          </p:cNvPr>
          <p:cNvSpPr>
            <a:spLocks noGrp="1"/>
          </p:cNvSpPr>
          <p:nvPr>
            <p:ph idx="1"/>
          </p:nvPr>
        </p:nvSpPr>
        <p:spPr>
          <a:xfrm>
            <a:off x="1387365" y="1755228"/>
            <a:ext cx="9417268" cy="4059319"/>
          </a:xfrm>
        </p:spPr>
        <p:txBody>
          <a:bodyPr/>
          <a:lstStyle/>
          <a:p>
            <a:r>
              <a:rPr lang="zh-CN" altLang="en-US" dirty="0" smtClean="0"/>
              <a:t>中共二大于</a:t>
            </a:r>
            <a:r>
              <a:rPr lang="en-US" altLang="zh-CN" dirty="0" smtClean="0"/>
              <a:t>1922</a:t>
            </a:r>
            <a:r>
              <a:rPr lang="zh-CN" altLang="en-US" dirty="0" smtClean="0"/>
              <a:t>年</a:t>
            </a:r>
            <a:r>
              <a:rPr lang="en-US" altLang="zh-CN" dirty="0" smtClean="0"/>
              <a:t>7</a:t>
            </a:r>
            <a:r>
              <a:rPr lang="zh-CN" altLang="en-US" dirty="0" smtClean="0"/>
              <a:t>月</a:t>
            </a:r>
            <a:r>
              <a:rPr lang="en-US" altLang="zh-CN" dirty="0" smtClean="0"/>
              <a:t>16</a:t>
            </a:r>
            <a:r>
              <a:rPr lang="zh-CN" altLang="en-US" dirty="0" smtClean="0"/>
              <a:t>日至</a:t>
            </a:r>
            <a:r>
              <a:rPr lang="en-US" altLang="zh-CN" dirty="0" smtClean="0"/>
              <a:t>23</a:t>
            </a:r>
            <a:r>
              <a:rPr lang="zh-CN" altLang="en-US" dirty="0" smtClean="0"/>
              <a:t>日召开，其最突出的贡献是提出了党的（</a:t>
            </a:r>
            <a:r>
              <a:rPr lang="zh-CN" altLang="en-US" dirty="0" smtClean="0">
                <a:noFill/>
              </a:rPr>
              <a:t>最高纲领</a:t>
            </a:r>
            <a:r>
              <a:rPr lang="zh-CN" altLang="en-US" dirty="0" smtClean="0"/>
              <a:t>）和（</a:t>
            </a:r>
            <a:r>
              <a:rPr lang="zh-CN" altLang="en-US" dirty="0" smtClean="0">
                <a:noFill/>
              </a:rPr>
              <a:t>最低纲领</a:t>
            </a:r>
            <a:r>
              <a:rPr lang="zh-CN" altLang="en-US" dirty="0" smtClean="0"/>
              <a:t>）。从</a:t>
            </a:r>
            <a:r>
              <a:rPr lang="en-US" altLang="zh-CN" dirty="0" smtClean="0"/>
              <a:t>1922</a:t>
            </a:r>
            <a:r>
              <a:rPr lang="zh-CN" altLang="en-US" dirty="0" smtClean="0"/>
              <a:t>年</a:t>
            </a:r>
            <a:r>
              <a:rPr lang="en-US" altLang="zh-CN" dirty="0" smtClean="0"/>
              <a:t>1</a:t>
            </a:r>
            <a:r>
              <a:rPr lang="zh-CN" altLang="en-US" dirty="0" smtClean="0"/>
              <a:t>月开始，到</a:t>
            </a:r>
            <a:r>
              <a:rPr lang="en-US" altLang="zh-CN" dirty="0" smtClean="0"/>
              <a:t>1923</a:t>
            </a:r>
            <a:r>
              <a:rPr lang="zh-CN" altLang="en-US" dirty="0" smtClean="0"/>
              <a:t>年</a:t>
            </a:r>
            <a:r>
              <a:rPr lang="en-US" altLang="zh-CN" dirty="0" smtClean="0"/>
              <a:t>2</a:t>
            </a:r>
            <a:r>
              <a:rPr lang="zh-CN" altLang="en-US" dirty="0" smtClean="0"/>
              <a:t>月，中国共产党领导的工人运动形成第一次高潮，前后持续了</a:t>
            </a:r>
            <a:r>
              <a:rPr lang="en-US" altLang="zh-CN" dirty="0" smtClean="0"/>
              <a:t>13</a:t>
            </a:r>
            <a:r>
              <a:rPr lang="zh-CN" altLang="en-US" dirty="0" smtClean="0"/>
              <a:t>个月时间。在这一系列工人运动中，最著名的有安源路矿大罢工和京汉铁路大罢工。国际工人阶级的声援，鼓舞了京汉铁路工人的革命斗争。京汉铁路工人大罢工虽然遭到残酷的镇压，但却是一次伟大的成功，它和其它工人运动一道，开启中国工人运动的新篇章。</a:t>
            </a:r>
            <a:endParaRPr lang="zh-CN" altLang="en-US" dirty="0"/>
          </a:p>
        </p:txBody>
      </p:sp>
    </p:spTree>
    <p:extLst>
      <p:ext uri="{BB962C8B-B14F-4D97-AF65-F5344CB8AC3E}">
        <p14:creationId xmlns:p14="http://schemas.microsoft.com/office/powerpoint/2010/main" xmlns="" val="17320525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972AF0C7-E3F4-4A29-A24B-ECE2AA22A090}"/>
              </a:ext>
            </a:extLst>
          </p:cNvPr>
          <p:cNvSpPr>
            <a:spLocks noGrp="1"/>
          </p:cNvSpPr>
          <p:nvPr>
            <p:ph type="title"/>
          </p:nvPr>
        </p:nvSpPr>
        <p:spPr/>
        <p:txBody>
          <a:bodyPr>
            <a:normAutofit fontScale="90000"/>
          </a:bodyPr>
          <a:lstStyle/>
          <a:p>
            <a:r>
              <a:rPr lang="zh-CN" altLang="en-US" dirty="0" smtClean="0"/>
              <a:t>反帝反封 工运高潮</a:t>
            </a:r>
            <a:endParaRPr lang="zh-CN" altLang="en-US" dirty="0"/>
          </a:p>
        </p:txBody>
      </p:sp>
      <p:sp>
        <p:nvSpPr>
          <p:cNvPr id="6" name="内容占位符 5">
            <a:extLst>
              <a:ext uri="{FF2B5EF4-FFF2-40B4-BE49-F238E27FC236}">
                <a16:creationId xmlns:a16="http://schemas.microsoft.com/office/drawing/2014/main" xmlns="" id="{94778BA2-15FB-4499-BA37-63EE4BB401B7}"/>
              </a:ext>
            </a:extLst>
          </p:cNvPr>
          <p:cNvSpPr>
            <a:spLocks noGrp="1"/>
          </p:cNvSpPr>
          <p:nvPr>
            <p:ph idx="1"/>
          </p:nvPr>
        </p:nvSpPr>
        <p:spPr>
          <a:xfrm>
            <a:off x="1387365" y="1755228"/>
            <a:ext cx="9417268" cy="4059319"/>
          </a:xfrm>
        </p:spPr>
        <p:txBody>
          <a:bodyPr/>
          <a:lstStyle/>
          <a:p>
            <a:r>
              <a:rPr lang="zh-CN" altLang="en-US" dirty="0" smtClean="0"/>
              <a:t>中共二大于</a:t>
            </a:r>
            <a:r>
              <a:rPr lang="en-US" altLang="zh-CN" dirty="0" smtClean="0"/>
              <a:t>1922</a:t>
            </a:r>
            <a:r>
              <a:rPr lang="zh-CN" altLang="en-US" dirty="0" smtClean="0"/>
              <a:t>年</a:t>
            </a:r>
            <a:r>
              <a:rPr lang="en-US" altLang="zh-CN" dirty="0" smtClean="0"/>
              <a:t>7</a:t>
            </a:r>
            <a:r>
              <a:rPr lang="zh-CN" altLang="en-US" dirty="0" smtClean="0"/>
              <a:t>月</a:t>
            </a:r>
            <a:r>
              <a:rPr lang="en-US" altLang="zh-CN" dirty="0" smtClean="0"/>
              <a:t>16</a:t>
            </a:r>
            <a:r>
              <a:rPr lang="zh-CN" altLang="en-US" dirty="0" smtClean="0"/>
              <a:t>日至</a:t>
            </a:r>
            <a:r>
              <a:rPr lang="en-US" altLang="zh-CN" dirty="0" smtClean="0"/>
              <a:t>23</a:t>
            </a:r>
            <a:r>
              <a:rPr lang="zh-CN" altLang="en-US" dirty="0" smtClean="0"/>
              <a:t>日召开，其最突出的贡献是提出了党的（</a:t>
            </a:r>
            <a:r>
              <a:rPr lang="zh-CN" altLang="en-US" dirty="0" smtClean="0">
                <a:noFill/>
              </a:rPr>
              <a:t>最高纲领</a:t>
            </a:r>
            <a:r>
              <a:rPr lang="zh-CN" altLang="en-US" dirty="0" smtClean="0"/>
              <a:t>）和（</a:t>
            </a:r>
            <a:r>
              <a:rPr lang="zh-CN" altLang="en-US" dirty="0" smtClean="0">
                <a:noFill/>
              </a:rPr>
              <a:t>最低纲领</a:t>
            </a:r>
            <a:r>
              <a:rPr lang="zh-CN" altLang="en-US" dirty="0" smtClean="0"/>
              <a:t>）。从</a:t>
            </a:r>
            <a:r>
              <a:rPr lang="en-US" altLang="zh-CN" dirty="0" smtClean="0"/>
              <a:t>1922</a:t>
            </a:r>
            <a:r>
              <a:rPr lang="zh-CN" altLang="en-US" dirty="0" smtClean="0"/>
              <a:t>年</a:t>
            </a:r>
            <a:r>
              <a:rPr lang="en-US" altLang="zh-CN" dirty="0" smtClean="0"/>
              <a:t>1</a:t>
            </a:r>
            <a:r>
              <a:rPr lang="zh-CN" altLang="en-US" dirty="0" smtClean="0"/>
              <a:t>月开始，到</a:t>
            </a:r>
            <a:r>
              <a:rPr lang="en-US" altLang="zh-CN" dirty="0" smtClean="0"/>
              <a:t>1923</a:t>
            </a:r>
            <a:r>
              <a:rPr lang="zh-CN" altLang="en-US" dirty="0" smtClean="0"/>
              <a:t>年</a:t>
            </a:r>
            <a:r>
              <a:rPr lang="en-US" altLang="zh-CN" dirty="0" smtClean="0"/>
              <a:t>2</a:t>
            </a:r>
            <a:r>
              <a:rPr lang="zh-CN" altLang="en-US" dirty="0" smtClean="0"/>
              <a:t>月，中国共产党领导的工人运动形成第一次高潮，前后持续了</a:t>
            </a:r>
            <a:r>
              <a:rPr lang="en-US" altLang="zh-CN" dirty="0" smtClean="0"/>
              <a:t>13</a:t>
            </a:r>
            <a:r>
              <a:rPr lang="zh-CN" altLang="en-US" dirty="0" smtClean="0"/>
              <a:t>个月时间。在这一系列工人运动中，最著名的有安源路矿大罢工和京汉铁路大罢工。国际工人阶级的声援，鼓舞了京汉铁路工人的革命斗争。京汉铁路工人大罢工虽然遭到残酷的镇压，但却是一次伟大的成功，它和其它工人运动一道，开启中国工人运动的新篇章。</a:t>
            </a:r>
            <a:endParaRPr lang="zh-CN" altLang="en-US" dirty="0"/>
          </a:p>
        </p:txBody>
      </p:sp>
    </p:spTree>
    <p:extLst>
      <p:ext uri="{BB962C8B-B14F-4D97-AF65-F5344CB8AC3E}">
        <p14:creationId xmlns:p14="http://schemas.microsoft.com/office/powerpoint/2010/main" xmlns="" val="17320525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xmlns="" id="{8A8CEC6B-E10E-4AA8-835C-B204EFB3F998}"/>
              </a:ext>
            </a:extLst>
          </p:cNvPr>
          <p:cNvSpPr>
            <a:spLocks noGrp="1"/>
          </p:cNvSpPr>
          <p:nvPr>
            <p:ph type="title"/>
          </p:nvPr>
        </p:nvSpPr>
        <p:spPr>
          <a:xfrm>
            <a:off x="831850" y="2600325"/>
            <a:ext cx="10515600" cy="915385"/>
          </a:xfrm>
        </p:spPr>
        <p:txBody>
          <a:bodyPr/>
          <a:lstStyle/>
          <a:p>
            <a:r>
              <a:rPr lang="zh-CN" altLang="en-US" dirty="0" smtClean="0"/>
              <a:t>大革命篇</a:t>
            </a:r>
            <a:endParaRPr lang="zh-CN" altLang="en-US" dirty="0"/>
          </a:p>
        </p:txBody>
      </p:sp>
      <p:sp>
        <p:nvSpPr>
          <p:cNvPr id="5" name="文本占位符 4">
            <a:extLst>
              <a:ext uri="{FF2B5EF4-FFF2-40B4-BE49-F238E27FC236}">
                <a16:creationId xmlns:a16="http://schemas.microsoft.com/office/drawing/2014/main" xmlns="" id="{5E2279BE-2BDD-4B91-8552-AED1028428F3}"/>
              </a:ext>
            </a:extLst>
          </p:cNvPr>
          <p:cNvSpPr>
            <a:spLocks noGrp="1"/>
          </p:cNvSpPr>
          <p:nvPr>
            <p:ph type="body" idx="1"/>
          </p:nvPr>
        </p:nvSpPr>
        <p:spPr>
          <a:xfrm>
            <a:off x="831850" y="3551146"/>
            <a:ext cx="10515600" cy="501869"/>
          </a:xfrm>
        </p:spPr>
        <p:txBody>
          <a:bodyPr/>
          <a:lstStyle/>
          <a:p>
            <a:r>
              <a:rPr lang="zh-CN" altLang="en-US" dirty="0" smtClean="0"/>
              <a:t>再填填看</a:t>
            </a:r>
            <a:r>
              <a:rPr lang="en-US" altLang="zh-CN" dirty="0" smtClean="0"/>
              <a:t>…</a:t>
            </a:r>
            <a:r>
              <a:rPr lang="zh-CN" altLang="en-US" dirty="0" smtClean="0"/>
              <a:t>（</a:t>
            </a:r>
            <a:r>
              <a:rPr lang="zh-CN" altLang="en-US" dirty="0" smtClean="0">
                <a:noFill/>
              </a:rPr>
              <a:t>说不定又对了</a:t>
            </a:r>
            <a:r>
              <a:rPr lang="zh-CN" altLang="en-US" dirty="0" smtClean="0"/>
              <a:t>）</a:t>
            </a:r>
            <a:endParaRPr lang="zh-CN" altLang="en-US" dirty="0"/>
          </a:p>
        </p:txBody>
      </p:sp>
      <p:pic>
        <p:nvPicPr>
          <p:cNvPr id="7" name="图片 6">
            <a:extLst>
              <a:ext uri="{FF2B5EF4-FFF2-40B4-BE49-F238E27FC236}">
                <a16:creationId xmlns:a16="http://schemas.microsoft.com/office/drawing/2014/main" xmlns="" id="{B3FAF065-4459-452E-8A45-2921112AC949}"/>
              </a:ext>
            </a:extLst>
          </p:cNvPr>
          <p:cNvPicPr>
            <a:picLocks noChangeAspect="1"/>
          </p:cNvPicPr>
          <p:nvPr/>
        </p:nvPicPr>
        <p:blipFill>
          <a:blip r:embed="rId2">
            <a:extLst>
              <a:ext uri="{28A0092B-C50C-407E-A947-70E740481C1C}">
                <a14:useLocalDpi xmlns:a14="http://schemas.microsoft.com/office/drawing/2010/main" xmlns="" val="0"/>
              </a:ext>
            </a:extLst>
          </a:blip>
          <a:stretch>
            <a:fillRect/>
          </a:stretch>
        </p:blipFill>
        <p:spPr>
          <a:xfrm>
            <a:off x="5382628" y="1076508"/>
            <a:ext cx="1426743" cy="1426743"/>
          </a:xfrm>
          <a:prstGeom prst="rect">
            <a:avLst/>
          </a:prstGeom>
        </p:spPr>
      </p:pic>
      <p:sp>
        <p:nvSpPr>
          <p:cNvPr id="8" name="文本框 7">
            <a:extLst>
              <a:ext uri="{FF2B5EF4-FFF2-40B4-BE49-F238E27FC236}">
                <a16:creationId xmlns:a16="http://schemas.microsoft.com/office/drawing/2014/main" xmlns="" id="{2613FE86-0720-467A-AFB2-03539A7660AA}"/>
              </a:ext>
            </a:extLst>
          </p:cNvPr>
          <p:cNvSpPr txBox="1"/>
          <p:nvPr/>
        </p:nvSpPr>
        <p:spPr>
          <a:xfrm>
            <a:off x="5822589" y="1559046"/>
            <a:ext cx="534122" cy="461665"/>
          </a:xfrm>
          <a:prstGeom prst="rect">
            <a:avLst/>
          </a:prstGeom>
          <a:noFill/>
        </p:spPr>
        <p:txBody>
          <a:bodyPr wrap="none" rtlCol="0">
            <a:spAutoFit/>
          </a:bodyPr>
          <a:lstStyle/>
          <a:p>
            <a:pPr algn="ctr"/>
            <a:r>
              <a:rPr lang="en-US" altLang="zh-CN" sz="2400" dirty="0" smtClean="0">
                <a:solidFill>
                  <a:srgbClr val="E5D4A5"/>
                </a:solidFill>
                <a:latin typeface="华文琥珀" panose="02010800040101010101" pitchFamily="2" charset="-122"/>
                <a:ea typeface="华文琥珀" panose="02010800040101010101" pitchFamily="2" charset="-122"/>
              </a:rPr>
              <a:t>02</a:t>
            </a:r>
            <a:endParaRPr lang="zh-CN" altLang="en-US" sz="2400" dirty="0">
              <a:solidFill>
                <a:srgbClr val="E5D4A5"/>
              </a:solidFill>
              <a:latin typeface="华文琥珀" panose="02010800040101010101" pitchFamily="2" charset="-122"/>
              <a:ea typeface="华文琥珀" panose="02010800040101010101" pitchFamily="2" charset="-122"/>
            </a:endParaRPr>
          </a:p>
        </p:txBody>
      </p:sp>
    </p:spTree>
    <p:extLst>
      <p:ext uri="{BB962C8B-B14F-4D97-AF65-F5344CB8AC3E}">
        <p14:creationId xmlns:p14="http://schemas.microsoft.com/office/powerpoint/2010/main" xmlns="" val="1255201361"/>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512</TotalTime>
  <Words>2492</Words>
  <Application>Microsoft Office PowerPoint</Application>
  <PresentationFormat>自定义</PresentationFormat>
  <Paragraphs>87</Paragraphs>
  <Slides>33</Slides>
  <Notes>0</Notes>
  <HiddenSlides>0</HiddenSlides>
  <MMClips>0</MMClips>
  <ScaleCrop>false</ScaleCrop>
  <HeadingPairs>
    <vt:vector size="4" baseType="variant">
      <vt:variant>
        <vt:lpstr>主题</vt:lpstr>
      </vt:variant>
      <vt:variant>
        <vt:i4>1</vt:i4>
      </vt:variant>
      <vt:variant>
        <vt:lpstr>幻灯片标题</vt:lpstr>
      </vt:variant>
      <vt:variant>
        <vt:i4>33</vt:i4>
      </vt:variant>
    </vt:vector>
  </HeadingPairs>
  <TitlesOfParts>
    <vt:vector size="34" baseType="lpstr">
      <vt:lpstr>Office 主题​​</vt:lpstr>
      <vt:lpstr>趣学党史，青春知党</vt:lpstr>
      <vt:lpstr>建党篇</vt:lpstr>
      <vt:lpstr>五四运动 唤醒民众</vt:lpstr>
      <vt:lpstr>首译宣言 传播真理</vt:lpstr>
      <vt:lpstr>酝酿建党 各地响应</vt:lpstr>
      <vt:lpstr>一大首聚 开天辟地</vt:lpstr>
      <vt:lpstr>反帝反封 工运高潮</vt:lpstr>
      <vt:lpstr>反帝反封 工运高潮</vt:lpstr>
      <vt:lpstr>大革命篇</vt:lpstr>
      <vt:lpstr>国共合作 共创大业</vt:lpstr>
      <vt:lpstr>五卅惨案 掀起风暴</vt:lpstr>
      <vt:lpstr>北伐洪流 铁军扬名</vt:lpstr>
      <vt:lpstr>黑手高悬 国共破裂</vt:lpstr>
      <vt:lpstr>黑手高悬 国共破裂</vt:lpstr>
      <vt:lpstr>土地革命战争篇</vt:lpstr>
      <vt:lpstr>南昌起义 八七定向</vt:lpstr>
      <vt:lpstr>秋收暴动 开辟井冈</vt:lpstr>
      <vt:lpstr>朱毛会师 组建劲旅</vt:lpstr>
      <vt:lpstr>中共六大 低潮奋起</vt:lpstr>
      <vt:lpstr>古田丰碑 奠定军魂</vt:lpstr>
      <vt:lpstr>以弱抗强 打破“围剿”</vt:lpstr>
      <vt:lpstr>血战湘江 遵义转折</vt:lpstr>
      <vt:lpstr>雄关漫道 三军会师</vt:lpstr>
      <vt:lpstr>抗战篇</vt:lpstr>
      <vt:lpstr>解放战争篇</vt:lpstr>
      <vt:lpstr>建国篇</vt:lpstr>
      <vt:lpstr>改革开放篇</vt:lpstr>
      <vt:lpstr>合影表彰</vt:lpstr>
      <vt:lpstr>党史学习优秀小组</vt:lpstr>
      <vt:lpstr>青春与党</vt:lpstr>
      <vt:lpstr>支部合影</vt:lpstr>
      <vt:lpstr>趣学党史，青春知党</vt:lpstr>
      <vt:lpstr>NO END</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陈振鹏</dc:creator>
  <cp:lastModifiedBy>win10</cp:lastModifiedBy>
  <cp:revision>32</cp:revision>
  <dcterms:created xsi:type="dcterms:W3CDTF">2020-10-25T11:36:55Z</dcterms:created>
  <dcterms:modified xsi:type="dcterms:W3CDTF">2021-11-13T10:30:48Z</dcterms:modified>
</cp:coreProperties>
</file>

<file path=docProps/thumbnail.jpeg>
</file>